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28"/>
  </p:notesMasterIdLst>
  <p:sldIdLst>
    <p:sldId id="256" r:id="rId5"/>
    <p:sldId id="257" r:id="rId6"/>
    <p:sldId id="274" r:id="rId7"/>
    <p:sldId id="275" r:id="rId8"/>
    <p:sldId id="276" r:id="rId9"/>
    <p:sldId id="317" r:id="rId10"/>
    <p:sldId id="277" r:id="rId11"/>
    <p:sldId id="296" r:id="rId12"/>
    <p:sldId id="279" r:id="rId13"/>
    <p:sldId id="278" r:id="rId14"/>
    <p:sldId id="297" r:id="rId15"/>
    <p:sldId id="280" r:id="rId16"/>
    <p:sldId id="298" r:id="rId17"/>
    <p:sldId id="318" r:id="rId18"/>
    <p:sldId id="319" r:id="rId19"/>
    <p:sldId id="320" r:id="rId20"/>
    <p:sldId id="321" r:id="rId21"/>
    <p:sldId id="288" r:id="rId22"/>
    <p:sldId id="293" r:id="rId23"/>
    <p:sldId id="294" r:id="rId24"/>
    <p:sldId id="283" r:id="rId25"/>
    <p:sldId id="281" r:id="rId26"/>
    <p:sldId id="282" r:id="rId27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ABD406A-07DB-1951-9F3C-F945AED84B07}" name="g.seeber@rptu.de" initials="g." userId="S::urn:spo:guest#g.seeber@rptu.de::" providerId="AD"/>
  <p188:author id="{C0D49976-9C2A-FF15-93C5-845B8A930C7C}" name="Anna Steinbauer" initials="AS" userId="S::anna.steinbauer@stiftung-wirtschaftsbildung.at::aa9e69c0-640f-4dee-88df-45dd0169f62d" providerId="AD"/>
  <p188:author id="{9829DAF9-BD50-D6B4-7683-64BDA11A1C8E}" name="Philipp Ringswirth" initials="PR" userId="S::philipp.ringswirth@stiftung-wirtschaftsbildung.at::789ddbea-5776-41ae-8246-72ec835be84b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esley Kirnbauer" initials="LK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73" autoAdjust="0"/>
    <p:restoredTop sz="94660"/>
  </p:normalViewPr>
  <p:slideViewPr>
    <p:cSldViewPr snapToGrid="0">
      <p:cViewPr varScale="1">
        <p:scale>
          <a:sx n="63" d="100"/>
          <a:sy n="63" d="100"/>
        </p:scale>
        <p:origin x="91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Relationship Id="rId35" Type="http://schemas.microsoft.com/office/2018/10/relationships/authors" Target="author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a Steinbauer" userId="S::anna.steinbauer@stiftung-wirtschaftsbildung.at::aa9e69c0-640f-4dee-88df-45dd0169f62d" providerId="AD" clId="Web-{8552C2A5-C514-E620-4990-A342CAB3B0D9}"/>
  </pc:docChgLst>
  <pc:docChgLst>
    <pc:chgData name="Anna Steinbauer" userId="aa9e69c0-640f-4dee-88df-45dd0169f62d" providerId="ADAL" clId="{2DAB291B-B4AD-4951-9C0F-4EFE18F2C939}"/>
    <pc:docChg chg="modSld">
      <pc:chgData name="Anna Steinbauer" userId="aa9e69c0-640f-4dee-88df-45dd0169f62d" providerId="ADAL" clId="{2DAB291B-B4AD-4951-9C0F-4EFE18F2C939}" dt="2025-09-05T10:52:49.250" v="4" actId="948"/>
      <pc:docMkLst>
        <pc:docMk/>
      </pc:docMkLst>
      <pc:sldChg chg="modSp">
        <pc:chgData name="Anna Steinbauer" userId="aa9e69c0-640f-4dee-88df-45dd0169f62d" providerId="ADAL" clId="{2DAB291B-B4AD-4951-9C0F-4EFE18F2C939}" dt="2025-09-05T10:52:49.250" v="4" actId="948"/>
        <pc:sldMkLst>
          <pc:docMk/>
          <pc:sldMk cId="1265291980" sldId="274"/>
        </pc:sldMkLst>
        <pc:spChg chg="mod">
          <ac:chgData name="Anna Steinbauer" userId="aa9e69c0-640f-4dee-88df-45dd0169f62d" providerId="ADAL" clId="{2DAB291B-B4AD-4951-9C0F-4EFE18F2C939}" dt="2025-09-05T10:52:49.250" v="4" actId="948"/>
          <ac:spMkLst>
            <pc:docMk/>
            <pc:sldMk cId="1265291980" sldId="274"/>
            <ac:spMk id="3" creationId="{F3FA9199-8CF4-1053-000F-3F83B6282DB3}"/>
          </ac:spMkLst>
        </pc:spChg>
      </pc:sldChg>
    </pc:docChg>
  </pc:docChgLst>
  <pc:docChgLst>
    <pc:chgData name="Anna Steinbauer" userId="aa9e69c0-640f-4dee-88df-45dd0169f62d" providerId="ADAL" clId="{D192951E-4060-4BCC-AD36-BA4573B56F6E}"/>
    <pc:docChg chg="modSld sldOrd">
      <pc:chgData name="Anna Steinbauer" userId="aa9e69c0-640f-4dee-88df-45dd0169f62d" providerId="ADAL" clId="{D192951E-4060-4BCC-AD36-BA4573B56F6E}" dt="2025-07-25T15:49:33.831" v="38" actId="20577"/>
      <pc:docMkLst>
        <pc:docMk/>
      </pc:docMkLst>
      <pc:sldChg chg="modSp mod ord">
        <pc:chgData name="Anna Steinbauer" userId="aa9e69c0-640f-4dee-88df-45dd0169f62d" providerId="ADAL" clId="{D192951E-4060-4BCC-AD36-BA4573B56F6E}" dt="2025-07-25T14:05:54.527" v="16" actId="6549"/>
        <pc:sldMkLst>
          <pc:docMk/>
          <pc:sldMk cId="1169072564" sldId="276"/>
        </pc:sldMkLst>
        <pc:spChg chg="mod">
          <ac:chgData name="Anna Steinbauer" userId="aa9e69c0-640f-4dee-88df-45dd0169f62d" providerId="ADAL" clId="{D192951E-4060-4BCC-AD36-BA4573B56F6E}" dt="2025-07-25T14:05:54.527" v="16" actId="6549"/>
          <ac:spMkLst>
            <pc:docMk/>
            <pc:sldMk cId="1169072564" sldId="276"/>
            <ac:spMk id="2" creationId="{0D40D59E-53CB-9419-536C-7124B2EE6934}"/>
          </ac:spMkLst>
        </pc:spChg>
      </pc:sldChg>
      <pc:sldChg chg="modSp mod">
        <pc:chgData name="Anna Steinbauer" userId="aa9e69c0-640f-4dee-88df-45dd0169f62d" providerId="ADAL" clId="{D192951E-4060-4BCC-AD36-BA4573B56F6E}" dt="2025-07-25T14:21:52.977" v="27" actId="20577"/>
        <pc:sldMkLst>
          <pc:docMk/>
          <pc:sldMk cId="3254935808" sldId="277"/>
        </pc:sldMkLst>
        <pc:spChg chg="mod">
          <ac:chgData name="Anna Steinbauer" userId="aa9e69c0-640f-4dee-88df-45dd0169f62d" providerId="ADAL" clId="{D192951E-4060-4BCC-AD36-BA4573B56F6E}" dt="2025-07-25T14:21:52.977" v="27" actId="20577"/>
          <ac:spMkLst>
            <pc:docMk/>
            <pc:sldMk cId="3254935808" sldId="277"/>
            <ac:spMk id="3" creationId="{786D5ECB-8957-A40F-FD7F-9C3A70A1193F}"/>
          </ac:spMkLst>
        </pc:spChg>
      </pc:sldChg>
      <pc:sldChg chg="modSp mod">
        <pc:chgData name="Anna Steinbauer" userId="aa9e69c0-640f-4dee-88df-45dd0169f62d" providerId="ADAL" clId="{D192951E-4060-4BCC-AD36-BA4573B56F6E}" dt="2025-07-25T14:32:41.244" v="28" actId="20577"/>
        <pc:sldMkLst>
          <pc:docMk/>
          <pc:sldMk cId="1203387550" sldId="297"/>
        </pc:sldMkLst>
        <pc:spChg chg="mod">
          <ac:chgData name="Anna Steinbauer" userId="aa9e69c0-640f-4dee-88df-45dd0169f62d" providerId="ADAL" clId="{D192951E-4060-4BCC-AD36-BA4573B56F6E}" dt="2025-07-25T14:32:41.244" v="28" actId="20577"/>
          <ac:spMkLst>
            <pc:docMk/>
            <pc:sldMk cId="1203387550" sldId="297"/>
            <ac:spMk id="3" creationId="{786D5ECB-8957-A40F-FD7F-9C3A70A1193F}"/>
          </ac:spMkLst>
        </pc:spChg>
      </pc:sldChg>
      <pc:sldChg chg="modSp mod">
        <pc:chgData name="Anna Steinbauer" userId="aa9e69c0-640f-4dee-88df-45dd0169f62d" providerId="ADAL" clId="{D192951E-4060-4BCC-AD36-BA4573B56F6E}" dt="2025-07-25T15:34:29.522" v="30" actId="20577"/>
        <pc:sldMkLst>
          <pc:docMk/>
          <pc:sldMk cId="640431163" sldId="298"/>
        </pc:sldMkLst>
        <pc:spChg chg="mod">
          <ac:chgData name="Anna Steinbauer" userId="aa9e69c0-640f-4dee-88df-45dd0169f62d" providerId="ADAL" clId="{D192951E-4060-4BCC-AD36-BA4573B56F6E}" dt="2025-07-25T15:34:29.522" v="30" actId="20577"/>
          <ac:spMkLst>
            <pc:docMk/>
            <pc:sldMk cId="640431163" sldId="298"/>
            <ac:spMk id="3" creationId="{786D5ECB-8957-A40F-FD7F-9C3A70A1193F}"/>
          </ac:spMkLst>
        </pc:spChg>
      </pc:sldChg>
      <pc:sldChg chg="modSp mod">
        <pc:chgData name="Anna Steinbauer" userId="aa9e69c0-640f-4dee-88df-45dd0169f62d" providerId="ADAL" clId="{D192951E-4060-4BCC-AD36-BA4573B56F6E}" dt="2025-07-25T14:05:57.264" v="17" actId="20577"/>
        <pc:sldMkLst>
          <pc:docMk/>
          <pc:sldMk cId="2272652309" sldId="317"/>
        </pc:sldMkLst>
        <pc:spChg chg="mod">
          <ac:chgData name="Anna Steinbauer" userId="aa9e69c0-640f-4dee-88df-45dd0169f62d" providerId="ADAL" clId="{D192951E-4060-4BCC-AD36-BA4573B56F6E}" dt="2025-07-25T14:05:57.264" v="17" actId="20577"/>
          <ac:spMkLst>
            <pc:docMk/>
            <pc:sldMk cId="2272652309" sldId="317"/>
            <ac:spMk id="2" creationId="{0D40D59E-53CB-9419-536C-7124B2EE6934}"/>
          </ac:spMkLst>
        </pc:spChg>
      </pc:sldChg>
      <pc:sldChg chg="modSp mod">
        <pc:chgData name="Anna Steinbauer" userId="aa9e69c0-640f-4dee-88df-45dd0169f62d" providerId="ADAL" clId="{D192951E-4060-4BCC-AD36-BA4573B56F6E}" dt="2025-07-25T15:49:33.831" v="38" actId="20577"/>
        <pc:sldMkLst>
          <pc:docMk/>
          <pc:sldMk cId="268260675" sldId="320"/>
        </pc:sldMkLst>
        <pc:spChg chg="mod">
          <ac:chgData name="Anna Steinbauer" userId="aa9e69c0-640f-4dee-88df-45dd0169f62d" providerId="ADAL" clId="{D192951E-4060-4BCC-AD36-BA4573B56F6E}" dt="2025-07-25T15:49:33.831" v="38" actId="20577"/>
          <ac:spMkLst>
            <pc:docMk/>
            <pc:sldMk cId="268260675" sldId="320"/>
            <ac:spMk id="3" creationId="{692D1290-66DE-473E-FBB0-A850F09C2349}"/>
          </ac:spMkLst>
        </pc:spChg>
      </pc:sldChg>
    </pc:docChg>
  </pc:docChgLst>
  <pc:docChgLst>
    <pc:chgData name="Anna Steinbauer" userId="aa9e69c0-640f-4dee-88df-45dd0169f62d" providerId="ADAL" clId="{E330DE5F-A0CE-4F33-8914-62C314274C84}"/>
  </pc:docChgLst>
  <pc:docChgLst>
    <pc:chgData name="Anna Steinbauer" userId="aa9e69c0-640f-4dee-88df-45dd0169f62d" providerId="ADAL" clId="{CDF48F7D-9643-43BC-8A2D-6073C6299E3F}"/>
    <pc:docChg chg="modSld">
      <pc:chgData name="Anna Steinbauer" userId="aa9e69c0-640f-4dee-88df-45dd0169f62d" providerId="ADAL" clId="{CDF48F7D-9643-43BC-8A2D-6073C6299E3F}" dt="2025-07-21T14:36:23.580" v="7" actId="20577"/>
      <pc:docMkLst>
        <pc:docMk/>
      </pc:docMkLst>
      <pc:sldChg chg="modSp mod">
        <pc:chgData name="Anna Steinbauer" userId="aa9e69c0-640f-4dee-88df-45dd0169f62d" providerId="ADAL" clId="{CDF48F7D-9643-43BC-8A2D-6073C6299E3F}" dt="2025-07-21T14:35:50.759" v="1" actId="20577"/>
        <pc:sldMkLst>
          <pc:docMk/>
          <pc:sldMk cId="1529371467" sldId="279"/>
        </pc:sldMkLst>
        <pc:spChg chg="mod">
          <ac:chgData name="Anna Steinbauer" userId="aa9e69c0-640f-4dee-88df-45dd0169f62d" providerId="ADAL" clId="{CDF48F7D-9643-43BC-8A2D-6073C6299E3F}" dt="2025-07-21T14:35:50.759" v="1" actId="20577"/>
          <ac:spMkLst>
            <pc:docMk/>
            <pc:sldMk cId="1529371467" sldId="279"/>
            <ac:spMk id="3" creationId="{786D5ECB-8957-A40F-FD7F-9C3A70A1193F}"/>
          </ac:spMkLst>
        </pc:spChg>
      </pc:sldChg>
      <pc:sldChg chg="modSp mod modCm">
        <pc:chgData name="Anna Steinbauer" userId="aa9e69c0-640f-4dee-88df-45dd0169f62d" providerId="ADAL" clId="{CDF48F7D-9643-43BC-8A2D-6073C6299E3F}" dt="2025-07-21T14:36:23.580" v="7" actId="20577"/>
        <pc:sldMkLst>
          <pc:docMk/>
          <pc:sldMk cId="1116588462" sldId="280"/>
        </pc:sldMkLst>
        <pc:spChg chg="mod">
          <ac:chgData name="Anna Steinbauer" userId="aa9e69c0-640f-4dee-88df-45dd0169f62d" providerId="ADAL" clId="{CDF48F7D-9643-43BC-8A2D-6073C6299E3F}" dt="2025-07-21T14:36:23.580" v="7" actId="20577"/>
          <ac:spMkLst>
            <pc:docMk/>
            <pc:sldMk cId="1116588462" sldId="280"/>
            <ac:spMk id="3" creationId="{786D5ECB-8957-A40F-FD7F-9C3A70A1193F}"/>
          </ac:spMkLst>
        </pc:spChg>
      </pc:sldChg>
    </pc:docChg>
  </pc:docChgLst>
  <pc:docChgLst>
    <pc:chgData name="g.seeber@rptu.de" userId="S::urn:spo:guest#g.seeber@rptu.de::" providerId="AD" clId="Web-{E67D7BA7-61AE-F7C7-02AF-4634D52FBFEB}"/>
    <pc:docChg chg="mod">
      <pc:chgData name="g.seeber@rptu.de" userId="S::urn:spo:guest#g.seeber@rptu.de::" providerId="AD" clId="Web-{E67D7BA7-61AE-F7C7-02AF-4634D52FBFEB}" dt="2025-07-07T09:25:54.148" v="0"/>
      <pc:docMkLst>
        <pc:docMk/>
      </pc:docMkLst>
    </pc:docChg>
  </pc:docChgLst>
  <pc:docChgLst>
    <pc:chgData name="Anna Steinbauer" userId="S::anna.steinbauer@stiftung-wirtschaftsbildung.at::aa9e69c0-640f-4dee-88df-45dd0169f62d" providerId="AD" clId="Web-{26FFEAEF-773F-3CB4-2202-A7C1B6CC0869}"/>
  </pc:docChgLst>
  <pc:docChgLst>
    <pc:chgData name="Anna Steinbauer" userId="aa9e69c0-640f-4dee-88df-45dd0169f62d" providerId="ADAL" clId="{65FD4AEC-BBB5-4EFF-8711-D8FF3C3AFBE3}"/>
    <pc:docChg chg="undo custSel modSld">
      <pc:chgData name="Anna Steinbauer" userId="aa9e69c0-640f-4dee-88df-45dd0169f62d" providerId="ADAL" clId="{65FD4AEC-BBB5-4EFF-8711-D8FF3C3AFBE3}" dt="2025-08-22T20:17:58.336" v="65" actId="20577"/>
      <pc:docMkLst>
        <pc:docMk/>
      </pc:docMkLst>
      <pc:sldChg chg="modSp mod">
        <pc:chgData name="Anna Steinbauer" userId="aa9e69c0-640f-4dee-88df-45dd0169f62d" providerId="ADAL" clId="{65FD4AEC-BBB5-4EFF-8711-D8FF3C3AFBE3}" dt="2025-08-22T14:03:03.284" v="3"/>
        <pc:sldMkLst>
          <pc:docMk/>
          <pc:sldMk cId="1169072564" sldId="276"/>
        </pc:sldMkLst>
        <pc:spChg chg="mod">
          <ac:chgData name="Anna Steinbauer" userId="aa9e69c0-640f-4dee-88df-45dd0169f62d" providerId="ADAL" clId="{65FD4AEC-BBB5-4EFF-8711-D8FF3C3AFBE3}" dt="2025-08-22T14:03:03.284" v="3"/>
          <ac:spMkLst>
            <pc:docMk/>
            <pc:sldMk cId="1169072564" sldId="276"/>
            <ac:spMk id="3" creationId="{786D5ECB-8957-A40F-FD7F-9C3A70A1193F}"/>
          </ac:spMkLst>
        </pc:spChg>
      </pc:sldChg>
      <pc:sldChg chg="modSp mod">
        <pc:chgData name="Anna Steinbauer" userId="aa9e69c0-640f-4dee-88df-45dd0169f62d" providerId="ADAL" clId="{65FD4AEC-BBB5-4EFF-8711-D8FF3C3AFBE3}" dt="2025-08-22T20:15:52.383" v="56" actId="13926"/>
        <pc:sldMkLst>
          <pc:docMk/>
          <pc:sldMk cId="3254935808" sldId="277"/>
        </pc:sldMkLst>
        <pc:spChg chg="mod">
          <ac:chgData name="Anna Steinbauer" userId="aa9e69c0-640f-4dee-88df-45dd0169f62d" providerId="ADAL" clId="{65FD4AEC-BBB5-4EFF-8711-D8FF3C3AFBE3}" dt="2025-08-22T20:15:52.383" v="56" actId="13926"/>
          <ac:spMkLst>
            <pc:docMk/>
            <pc:sldMk cId="3254935808" sldId="277"/>
            <ac:spMk id="3" creationId="{786D5ECB-8957-A40F-FD7F-9C3A70A1193F}"/>
          </ac:spMkLst>
        </pc:spChg>
      </pc:sldChg>
      <pc:sldChg chg="modSp mod">
        <pc:chgData name="Anna Steinbauer" userId="aa9e69c0-640f-4dee-88df-45dd0169f62d" providerId="ADAL" clId="{65FD4AEC-BBB5-4EFF-8711-D8FF3C3AFBE3}" dt="2025-08-22T20:15:54.565" v="57" actId="13926"/>
        <pc:sldMkLst>
          <pc:docMk/>
          <pc:sldMk cId="4205133511" sldId="296"/>
        </pc:sldMkLst>
        <pc:spChg chg="mod">
          <ac:chgData name="Anna Steinbauer" userId="aa9e69c0-640f-4dee-88df-45dd0169f62d" providerId="ADAL" clId="{65FD4AEC-BBB5-4EFF-8711-D8FF3C3AFBE3}" dt="2025-08-22T20:15:54.565" v="57" actId="13926"/>
          <ac:spMkLst>
            <pc:docMk/>
            <pc:sldMk cId="4205133511" sldId="296"/>
            <ac:spMk id="3" creationId="{786D5ECB-8957-A40F-FD7F-9C3A70A1193F}"/>
          </ac:spMkLst>
        </pc:spChg>
      </pc:sldChg>
      <pc:sldChg chg="modSp mod">
        <pc:chgData name="Anna Steinbauer" userId="aa9e69c0-640f-4dee-88df-45dd0169f62d" providerId="ADAL" clId="{65FD4AEC-BBB5-4EFF-8711-D8FF3C3AFBE3}" dt="2025-08-22T20:17:58.336" v="65" actId="20577"/>
        <pc:sldMkLst>
          <pc:docMk/>
          <pc:sldMk cId="1366387304" sldId="321"/>
        </pc:sldMkLst>
        <pc:spChg chg="mod">
          <ac:chgData name="Anna Steinbauer" userId="aa9e69c0-640f-4dee-88df-45dd0169f62d" providerId="ADAL" clId="{65FD4AEC-BBB5-4EFF-8711-D8FF3C3AFBE3}" dt="2025-08-22T20:17:58.336" v="65" actId="20577"/>
          <ac:spMkLst>
            <pc:docMk/>
            <pc:sldMk cId="1366387304" sldId="321"/>
            <ac:spMk id="3" creationId="{E6A05D58-3698-3891-6CFF-7CA68C612666}"/>
          </ac:spMkLst>
        </pc:spChg>
      </pc:sldChg>
    </pc:docChg>
  </pc:docChgLst>
  <pc:docChgLst>
    <pc:chgData name="Anna Steinbauer" userId="aa9e69c0-640f-4dee-88df-45dd0169f62d" providerId="ADAL" clId="{C7D9EFFB-4658-434D-A3C6-BA8E1F0B213D}"/>
    <pc:docChg chg="undo custSel addSld delSld modSld sldOrd">
      <pc:chgData name="Anna Steinbauer" userId="aa9e69c0-640f-4dee-88df-45dd0169f62d" providerId="ADAL" clId="{C7D9EFFB-4658-434D-A3C6-BA8E1F0B213D}" dt="2025-06-30T13:52:43.040" v="338" actId="2696"/>
      <pc:docMkLst>
        <pc:docMk/>
      </pc:docMkLst>
      <pc:sldChg chg="modSp mod">
        <pc:chgData name="Anna Steinbauer" userId="aa9e69c0-640f-4dee-88df-45dd0169f62d" providerId="ADAL" clId="{C7D9EFFB-4658-434D-A3C6-BA8E1F0B213D}" dt="2025-06-24T10:05:31.054" v="19" actId="20577"/>
        <pc:sldMkLst>
          <pc:docMk/>
          <pc:sldMk cId="0" sldId="256"/>
        </pc:sldMkLst>
        <pc:spChg chg="mod">
          <ac:chgData name="Anna Steinbauer" userId="aa9e69c0-640f-4dee-88df-45dd0169f62d" providerId="ADAL" clId="{C7D9EFFB-4658-434D-A3C6-BA8E1F0B213D}" dt="2025-06-24T10:05:31.054" v="19" actId="20577"/>
          <ac:spMkLst>
            <pc:docMk/>
            <pc:sldMk cId="0" sldId="256"/>
            <ac:spMk id="360" creationId="{00000000-0000-0000-0000-000000000000}"/>
          </ac:spMkLst>
        </pc:spChg>
      </pc:sldChg>
      <pc:sldChg chg="modSp mod">
        <pc:chgData name="Anna Steinbauer" userId="aa9e69c0-640f-4dee-88df-45dd0169f62d" providerId="ADAL" clId="{C7D9EFFB-4658-434D-A3C6-BA8E1F0B213D}" dt="2025-06-30T13:45:34.526" v="89"/>
        <pc:sldMkLst>
          <pc:docMk/>
          <pc:sldMk cId="45355136" sldId="275"/>
        </pc:sldMkLst>
        <pc:spChg chg="mod">
          <ac:chgData name="Anna Steinbauer" userId="aa9e69c0-640f-4dee-88df-45dd0169f62d" providerId="ADAL" clId="{C7D9EFFB-4658-434D-A3C6-BA8E1F0B213D}" dt="2025-06-30T13:45:13.858" v="87" actId="20577"/>
          <ac:spMkLst>
            <pc:docMk/>
            <pc:sldMk cId="45355136" sldId="275"/>
            <ac:spMk id="2" creationId="{0D40D59E-53CB-9419-536C-7124B2EE6934}"/>
          </ac:spMkLst>
        </pc:spChg>
        <pc:spChg chg="mod">
          <ac:chgData name="Anna Steinbauer" userId="aa9e69c0-640f-4dee-88df-45dd0169f62d" providerId="ADAL" clId="{C7D9EFFB-4658-434D-A3C6-BA8E1F0B213D}" dt="2025-06-30T13:45:34.526" v="89"/>
          <ac:spMkLst>
            <pc:docMk/>
            <pc:sldMk cId="45355136" sldId="275"/>
            <ac:spMk id="3" creationId="{786D5ECB-8957-A40F-FD7F-9C3A70A1193F}"/>
          </ac:spMkLst>
        </pc:spChg>
      </pc:sldChg>
      <pc:sldChg chg="modSp mod">
        <pc:chgData name="Anna Steinbauer" userId="aa9e69c0-640f-4dee-88df-45dd0169f62d" providerId="ADAL" clId="{C7D9EFFB-4658-434D-A3C6-BA8E1F0B213D}" dt="2025-06-30T13:46:26.211" v="120"/>
        <pc:sldMkLst>
          <pc:docMk/>
          <pc:sldMk cId="1169072564" sldId="276"/>
        </pc:sldMkLst>
        <pc:spChg chg="mod">
          <ac:chgData name="Anna Steinbauer" userId="aa9e69c0-640f-4dee-88df-45dd0169f62d" providerId="ADAL" clId="{C7D9EFFB-4658-434D-A3C6-BA8E1F0B213D}" dt="2025-06-30T13:45:56.215" v="117" actId="20577"/>
          <ac:spMkLst>
            <pc:docMk/>
            <pc:sldMk cId="1169072564" sldId="276"/>
            <ac:spMk id="2" creationId="{0D40D59E-53CB-9419-536C-7124B2EE6934}"/>
          </ac:spMkLst>
        </pc:spChg>
        <pc:spChg chg="mod">
          <ac:chgData name="Anna Steinbauer" userId="aa9e69c0-640f-4dee-88df-45dd0169f62d" providerId="ADAL" clId="{C7D9EFFB-4658-434D-A3C6-BA8E1F0B213D}" dt="2025-06-30T13:46:26.211" v="120"/>
          <ac:spMkLst>
            <pc:docMk/>
            <pc:sldMk cId="1169072564" sldId="276"/>
            <ac:spMk id="3" creationId="{786D5ECB-8957-A40F-FD7F-9C3A70A1193F}"/>
          </ac:spMkLst>
        </pc:spChg>
      </pc:sldChg>
      <pc:sldChg chg="modSp mod">
        <pc:chgData name="Anna Steinbauer" userId="aa9e69c0-640f-4dee-88df-45dd0169f62d" providerId="ADAL" clId="{C7D9EFFB-4658-434D-A3C6-BA8E1F0B213D}" dt="2025-06-30T13:46:50.942" v="135" actId="20577"/>
        <pc:sldMkLst>
          <pc:docMk/>
          <pc:sldMk cId="3254935808" sldId="277"/>
        </pc:sldMkLst>
        <pc:spChg chg="mod">
          <ac:chgData name="Anna Steinbauer" userId="aa9e69c0-640f-4dee-88df-45dd0169f62d" providerId="ADAL" clId="{C7D9EFFB-4658-434D-A3C6-BA8E1F0B213D}" dt="2025-06-30T13:46:50.942" v="135" actId="20577"/>
          <ac:spMkLst>
            <pc:docMk/>
            <pc:sldMk cId="3254935808" sldId="277"/>
            <ac:spMk id="2" creationId="{0D40D59E-53CB-9419-536C-7124B2EE6934}"/>
          </ac:spMkLst>
        </pc:spChg>
        <pc:spChg chg="mod">
          <ac:chgData name="Anna Steinbauer" userId="aa9e69c0-640f-4dee-88df-45dd0169f62d" providerId="ADAL" clId="{C7D9EFFB-4658-434D-A3C6-BA8E1F0B213D}" dt="2025-06-30T13:46:47.091" v="122"/>
          <ac:spMkLst>
            <pc:docMk/>
            <pc:sldMk cId="3254935808" sldId="277"/>
            <ac:spMk id="3" creationId="{786D5ECB-8957-A40F-FD7F-9C3A70A1193F}"/>
          </ac:spMkLst>
        </pc:spChg>
      </pc:sldChg>
      <pc:sldChg chg="modSp mod">
        <pc:chgData name="Anna Steinbauer" userId="aa9e69c0-640f-4dee-88df-45dd0169f62d" providerId="ADAL" clId="{C7D9EFFB-4658-434D-A3C6-BA8E1F0B213D}" dt="2025-06-30T13:48:29.383" v="156"/>
        <pc:sldMkLst>
          <pc:docMk/>
          <pc:sldMk cId="140259098" sldId="278"/>
        </pc:sldMkLst>
        <pc:spChg chg="mod">
          <ac:chgData name="Anna Steinbauer" userId="aa9e69c0-640f-4dee-88df-45dd0169f62d" providerId="ADAL" clId="{C7D9EFFB-4658-434D-A3C6-BA8E1F0B213D}" dt="2025-06-30T13:48:11.642" v="154" actId="20577"/>
          <ac:spMkLst>
            <pc:docMk/>
            <pc:sldMk cId="140259098" sldId="278"/>
            <ac:spMk id="2" creationId="{0D40D59E-53CB-9419-536C-7124B2EE6934}"/>
          </ac:spMkLst>
        </pc:spChg>
        <pc:spChg chg="mod">
          <ac:chgData name="Anna Steinbauer" userId="aa9e69c0-640f-4dee-88df-45dd0169f62d" providerId="ADAL" clId="{C7D9EFFB-4658-434D-A3C6-BA8E1F0B213D}" dt="2025-06-30T13:48:29.383" v="156"/>
          <ac:spMkLst>
            <pc:docMk/>
            <pc:sldMk cId="140259098" sldId="278"/>
            <ac:spMk id="3" creationId="{786D5ECB-8957-A40F-FD7F-9C3A70A1193F}"/>
          </ac:spMkLst>
        </pc:spChg>
      </pc:sldChg>
      <pc:sldChg chg="modSp mod ord">
        <pc:chgData name="Anna Steinbauer" userId="aa9e69c0-640f-4dee-88df-45dd0169f62d" providerId="ADAL" clId="{C7D9EFFB-4658-434D-A3C6-BA8E1F0B213D}" dt="2025-06-30T13:48:07.387" v="152"/>
        <pc:sldMkLst>
          <pc:docMk/>
          <pc:sldMk cId="1529371467" sldId="279"/>
        </pc:sldMkLst>
        <pc:spChg chg="mod">
          <ac:chgData name="Anna Steinbauer" userId="aa9e69c0-640f-4dee-88df-45dd0169f62d" providerId="ADAL" clId="{C7D9EFFB-4658-434D-A3C6-BA8E1F0B213D}" dt="2025-06-30T13:47:57.683" v="150" actId="6549"/>
          <ac:spMkLst>
            <pc:docMk/>
            <pc:sldMk cId="1529371467" sldId="279"/>
            <ac:spMk id="2" creationId="{0D40D59E-53CB-9419-536C-7124B2EE6934}"/>
          </ac:spMkLst>
        </pc:spChg>
        <pc:spChg chg="mod">
          <ac:chgData name="Anna Steinbauer" userId="aa9e69c0-640f-4dee-88df-45dd0169f62d" providerId="ADAL" clId="{C7D9EFFB-4658-434D-A3C6-BA8E1F0B213D}" dt="2025-06-30T13:47:41.320" v="145"/>
          <ac:spMkLst>
            <pc:docMk/>
            <pc:sldMk cId="1529371467" sldId="279"/>
            <ac:spMk id="3" creationId="{786D5ECB-8957-A40F-FD7F-9C3A70A1193F}"/>
          </ac:spMkLst>
        </pc:spChg>
      </pc:sldChg>
      <pc:sldChg chg="modSp mod">
        <pc:chgData name="Anna Steinbauer" userId="aa9e69c0-640f-4dee-88df-45dd0169f62d" providerId="ADAL" clId="{C7D9EFFB-4658-434D-A3C6-BA8E1F0B213D}" dt="2025-06-30T13:49:45.753" v="180"/>
        <pc:sldMkLst>
          <pc:docMk/>
          <pc:sldMk cId="1116588462" sldId="280"/>
        </pc:sldMkLst>
        <pc:spChg chg="mod">
          <ac:chgData name="Anna Steinbauer" userId="aa9e69c0-640f-4dee-88df-45dd0169f62d" providerId="ADAL" clId="{C7D9EFFB-4658-434D-A3C6-BA8E1F0B213D}" dt="2025-06-30T13:49:30.972" v="178" actId="20577"/>
          <ac:spMkLst>
            <pc:docMk/>
            <pc:sldMk cId="1116588462" sldId="280"/>
            <ac:spMk id="2" creationId="{0D40D59E-53CB-9419-536C-7124B2EE6934}"/>
          </ac:spMkLst>
        </pc:spChg>
        <pc:spChg chg="mod">
          <ac:chgData name="Anna Steinbauer" userId="aa9e69c0-640f-4dee-88df-45dd0169f62d" providerId="ADAL" clId="{C7D9EFFB-4658-434D-A3C6-BA8E1F0B213D}" dt="2025-06-30T13:49:45.753" v="180"/>
          <ac:spMkLst>
            <pc:docMk/>
            <pc:sldMk cId="1116588462" sldId="280"/>
            <ac:spMk id="3" creationId="{786D5ECB-8957-A40F-FD7F-9C3A70A1193F}"/>
          </ac:spMkLst>
        </pc:spChg>
      </pc:sldChg>
      <pc:sldChg chg="modSp mod">
        <pc:chgData name="Anna Steinbauer" userId="aa9e69c0-640f-4dee-88df-45dd0169f62d" providerId="ADAL" clId="{C7D9EFFB-4658-434D-A3C6-BA8E1F0B213D}" dt="2025-06-24T10:06:12.840" v="73" actId="14100"/>
        <pc:sldMkLst>
          <pc:docMk/>
          <pc:sldMk cId="858717602" sldId="282"/>
        </pc:sldMkLst>
        <pc:spChg chg="mod">
          <ac:chgData name="Anna Steinbauer" userId="aa9e69c0-640f-4dee-88df-45dd0169f62d" providerId="ADAL" clId="{C7D9EFFB-4658-434D-A3C6-BA8E1F0B213D}" dt="2025-06-24T10:06:08.291" v="72" actId="6549"/>
          <ac:spMkLst>
            <pc:docMk/>
            <pc:sldMk cId="858717602" sldId="282"/>
            <ac:spMk id="3" creationId="{5458406A-D156-7B30-F971-7443E33ECA23}"/>
          </ac:spMkLst>
        </pc:spChg>
        <pc:spChg chg="mod">
          <ac:chgData name="Anna Steinbauer" userId="aa9e69c0-640f-4dee-88df-45dd0169f62d" providerId="ADAL" clId="{C7D9EFFB-4658-434D-A3C6-BA8E1F0B213D}" dt="2025-06-24T10:06:12.840" v="73" actId="14100"/>
          <ac:spMkLst>
            <pc:docMk/>
            <pc:sldMk cId="858717602" sldId="282"/>
            <ac:spMk id="20" creationId="{C6EA999D-D688-BF3B-925A-B85B728A5D23}"/>
          </ac:spMkLst>
        </pc:spChg>
      </pc:sldChg>
      <pc:sldChg chg="modSp mod">
        <pc:chgData name="Anna Steinbauer" userId="aa9e69c0-640f-4dee-88df-45dd0169f62d" providerId="ADAL" clId="{C7D9EFFB-4658-434D-A3C6-BA8E1F0B213D}" dt="2025-06-30T13:47:14.917" v="139"/>
        <pc:sldMkLst>
          <pc:docMk/>
          <pc:sldMk cId="4205133511" sldId="296"/>
        </pc:sldMkLst>
        <pc:spChg chg="mod">
          <ac:chgData name="Anna Steinbauer" userId="aa9e69c0-640f-4dee-88df-45dd0169f62d" providerId="ADAL" clId="{C7D9EFFB-4658-434D-A3C6-BA8E1F0B213D}" dt="2025-06-30T13:46:56.929" v="137" actId="20577"/>
          <ac:spMkLst>
            <pc:docMk/>
            <pc:sldMk cId="4205133511" sldId="296"/>
            <ac:spMk id="2" creationId="{0D40D59E-53CB-9419-536C-7124B2EE6934}"/>
          </ac:spMkLst>
        </pc:spChg>
        <pc:spChg chg="mod">
          <ac:chgData name="Anna Steinbauer" userId="aa9e69c0-640f-4dee-88df-45dd0169f62d" providerId="ADAL" clId="{C7D9EFFB-4658-434D-A3C6-BA8E1F0B213D}" dt="2025-06-30T13:47:14.917" v="139"/>
          <ac:spMkLst>
            <pc:docMk/>
            <pc:sldMk cId="4205133511" sldId="296"/>
            <ac:spMk id="3" creationId="{786D5ECB-8957-A40F-FD7F-9C3A70A1193F}"/>
          </ac:spMkLst>
        </pc:spChg>
      </pc:sldChg>
      <pc:sldChg chg="modSp mod">
        <pc:chgData name="Anna Steinbauer" userId="aa9e69c0-640f-4dee-88df-45dd0169f62d" providerId="ADAL" clId="{C7D9EFFB-4658-434D-A3C6-BA8E1F0B213D}" dt="2025-06-30T13:49:25.819" v="176" actId="20577"/>
        <pc:sldMkLst>
          <pc:docMk/>
          <pc:sldMk cId="1203387550" sldId="297"/>
        </pc:sldMkLst>
        <pc:spChg chg="mod">
          <ac:chgData name="Anna Steinbauer" userId="aa9e69c0-640f-4dee-88df-45dd0169f62d" providerId="ADAL" clId="{C7D9EFFB-4658-434D-A3C6-BA8E1F0B213D}" dt="2025-06-30T13:49:25.819" v="176" actId="20577"/>
          <ac:spMkLst>
            <pc:docMk/>
            <pc:sldMk cId="1203387550" sldId="297"/>
            <ac:spMk id="2" creationId="{0D40D59E-53CB-9419-536C-7124B2EE6934}"/>
          </ac:spMkLst>
        </pc:spChg>
        <pc:spChg chg="mod">
          <ac:chgData name="Anna Steinbauer" userId="aa9e69c0-640f-4dee-88df-45dd0169f62d" providerId="ADAL" clId="{C7D9EFFB-4658-434D-A3C6-BA8E1F0B213D}" dt="2025-06-30T13:49:21.449" v="158"/>
          <ac:spMkLst>
            <pc:docMk/>
            <pc:sldMk cId="1203387550" sldId="297"/>
            <ac:spMk id="3" creationId="{786D5ECB-8957-A40F-FD7F-9C3A70A1193F}"/>
          </ac:spMkLst>
        </pc:spChg>
      </pc:sldChg>
      <pc:sldChg chg="modSp mod">
        <pc:chgData name="Anna Steinbauer" userId="aa9e69c0-640f-4dee-88df-45dd0169f62d" providerId="ADAL" clId="{C7D9EFFB-4658-434D-A3C6-BA8E1F0B213D}" dt="2025-06-30T13:51:00.137" v="201"/>
        <pc:sldMkLst>
          <pc:docMk/>
          <pc:sldMk cId="640431163" sldId="298"/>
        </pc:sldMkLst>
        <pc:spChg chg="mod">
          <ac:chgData name="Anna Steinbauer" userId="aa9e69c0-640f-4dee-88df-45dd0169f62d" providerId="ADAL" clId="{C7D9EFFB-4658-434D-A3C6-BA8E1F0B213D}" dt="2025-06-30T13:50:09.322" v="186" actId="20577"/>
          <ac:spMkLst>
            <pc:docMk/>
            <pc:sldMk cId="640431163" sldId="298"/>
            <ac:spMk id="2" creationId="{0D40D59E-53CB-9419-536C-7124B2EE6934}"/>
          </ac:spMkLst>
        </pc:spChg>
        <pc:spChg chg="mod">
          <ac:chgData name="Anna Steinbauer" userId="aa9e69c0-640f-4dee-88df-45dd0169f62d" providerId="ADAL" clId="{C7D9EFFB-4658-434D-A3C6-BA8E1F0B213D}" dt="2025-06-30T13:51:00.137" v="201"/>
          <ac:spMkLst>
            <pc:docMk/>
            <pc:sldMk cId="640431163" sldId="298"/>
            <ac:spMk id="3" creationId="{786D5ECB-8957-A40F-FD7F-9C3A70A1193F}"/>
          </ac:spMkLst>
        </pc:spChg>
      </pc:sldChg>
      <pc:sldChg chg="modSp mod">
        <pc:chgData name="Anna Steinbauer" userId="aa9e69c0-640f-4dee-88df-45dd0169f62d" providerId="ADAL" clId="{C7D9EFFB-4658-434D-A3C6-BA8E1F0B213D}" dt="2025-06-30T13:46:06.713" v="118"/>
        <pc:sldMkLst>
          <pc:docMk/>
          <pc:sldMk cId="2272652309" sldId="317"/>
        </pc:sldMkLst>
        <pc:spChg chg="mod">
          <ac:chgData name="Anna Steinbauer" userId="aa9e69c0-640f-4dee-88df-45dd0169f62d" providerId="ADAL" clId="{C7D9EFFB-4658-434D-A3C6-BA8E1F0B213D}" dt="2025-06-30T13:45:53.060" v="115" actId="20577"/>
          <ac:spMkLst>
            <pc:docMk/>
            <pc:sldMk cId="2272652309" sldId="317"/>
            <ac:spMk id="2" creationId="{0D40D59E-53CB-9419-536C-7124B2EE6934}"/>
          </ac:spMkLst>
        </pc:spChg>
        <pc:spChg chg="mod">
          <ac:chgData name="Anna Steinbauer" userId="aa9e69c0-640f-4dee-88df-45dd0169f62d" providerId="ADAL" clId="{C7D9EFFB-4658-434D-A3C6-BA8E1F0B213D}" dt="2025-06-30T13:46:06.713" v="118"/>
          <ac:spMkLst>
            <pc:docMk/>
            <pc:sldMk cId="2272652309" sldId="317"/>
            <ac:spMk id="3" creationId="{786D5ECB-8957-A40F-FD7F-9C3A70A1193F}"/>
          </ac:spMkLst>
        </pc:spChg>
      </pc:sldChg>
      <pc:sldChg chg="modSp mod">
        <pc:chgData name="Anna Steinbauer" userId="aa9e69c0-640f-4dee-88df-45dd0169f62d" providerId="ADAL" clId="{C7D9EFFB-4658-434D-A3C6-BA8E1F0B213D}" dt="2025-06-30T13:52:07.459" v="295" actId="20577"/>
        <pc:sldMkLst>
          <pc:docMk/>
          <pc:sldMk cId="3611005020" sldId="318"/>
        </pc:sldMkLst>
        <pc:spChg chg="mod">
          <ac:chgData name="Anna Steinbauer" userId="aa9e69c0-640f-4dee-88df-45dd0169f62d" providerId="ADAL" clId="{C7D9EFFB-4658-434D-A3C6-BA8E1F0B213D}" dt="2025-06-30T13:50:14.716" v="188" actId="20577"/>
          <ac:spMkLst>
            <pc:docMk/>
            <pc:sldMk cId="3611005020" sldId="318"/>
            <ac:spMk id="2" creationId="{0D40D59E-53CB-9419-536C-7124B2EE6934}"/>
          </ac:spMkLst>
        </pc:spChg>
        <pc:spChg chg="mod">
          <ac:chgData name="Anna Steinbauer" userId="aa9e69c0-640f-4dee-88df-45dd0169f62d" providerId="ADAL" clId="{C7D9EFFB-4658-434D-A3C6-BA8E1F0B213D}" dt="2025-06-30T13:52:07.459" v="295" actId="20577"/>
          <ac:spMkLst>
            <pc:docMk/>
            <pc:sldMk cId="3611005020" sldId="318"/>
            <ac:spMk id="3" creationId="{786D5ECB-8957-A40F-FD7F-9C3A70A1193F}"/>
          </ac:spMkLst>
        </pc:spChg>
      </pc:sldChg>
      <pc:sldChg chg="modSp add mod">
        <pc:chgData name="Anna Steinbauer" userId="aa9e69c0-640f-4dee-88df-45dd0169f62d" providerId="ADAL" clId="{C7D9EFFB-4658-434D-A3C6-BA8E1F0B213D}" dt="2025-06-30T13:52:02.802" v="294" actId="20577"/>
        <pc:sldMkLst>
          <pc:docMk/>
          <pc:sldMk cId="986633169" sldId="319"/>
        </pc:sldMkLst>
        <pc:spChg chg="mod">
          <ac:chgData name="Anna Steinbauer" userId="aa9e69c0-640f-4dee-88df-45dd0169f62d" providerId="ADAL" clId="{C7D9EFFB-4658-434D-A3C6-BA8E1F0B213D}" dt="2025-06-30T13:51:22.955" v="214" actId="20577"/>
          <ac:spMkLst>
            <pc:docMk/>
            <pc:sldMk cId="986633169" sldId="319"/>
            <ac:spMk id="2" creationId="{88411E50-A6AC-3E3F-DF97-E0900A2D72EE}"/>
          </ac:spMkLst>
        </pc:spChg>
        <pc:spChg chg="mod">
          <ac:chgData name="Anna Steinbauer" userId="aa9e69c0-640f-4dee-88df-45dd0169f62d" providerId="ADAL" clId="{C7D9EFFB-4658-434D-A3C6-BA8E1F0B213D}" dt="2025-06-30T13:52:02.802" v="294" actId="20577"/>
          <ac:spMkLst>
            <pc:docMk/>
            <pc:sldMk cId="986633169" sldId="319"/>
            <ac:spMk id="3" creationId="{55CA5978-D367-502F-8E57-50FA1B9242FB}"/>
          </ac:spMkLst>
        </pc:spChg>
      </pc:sldChg>
      <pc:sldChg chg="modSp add mod">
        <pc:chgData name="Anna Steinbauer" userId="aa9e69c0-640f-4dee-88df-45dd0169f62d" providerId="ADAL" clId="{C7D9EFFB-4658-434D-A3C6-BA8E1F0B213D}" dt="2025-06-30T13:52:16.859" v="296"/>
        <pc:sldMkLst>
          <pc:docMk/>
          <pc:sldMk cId="268260675" sldId="320"/>
        </pc:sldMkLst>
        <pc:spChg chg="mod">
          <ac:chgData name="Anna Steinbauer" userId="aa9e69c0-640f-4dee-88df-45dd0169f62d" providerId="ADAL" clId="{C7D9EFFB-4658-434D-A3C6-BA8E1F0B213D}" dt="2025-06-30T13:51:52.413" v="291" actId="20577"/>
          <ac:spMkLst>
            <pc:docMk/>
            <pc:sldMk cId="268260675" sldId="320"/>
            <ac:spMk id="2" creationId="{087D262D-AFF9-9C55-3006-9604083252E3}"/>
          </ac:spMkLst>
        </pc:spChg>
        <pc:spChg chg="mod">
          <ac:chgData name="Anna Steinbauer" userId="aa9e69c0-640f-4dee-88df-45dd0169f62d" providerId="ADAL" clId="{C7D9EFFB-4658-434D-A3C6-BA8E1F0B213D}" dt="2025-06-30T13:52:16.859" v="296"/>
          <ac:spMkLst>
            <pc:docMk/>
            <pc:sldMk cId="268260675" sldId="320"/>
            <ac:spMk id="3" creationId="{692D1290-66DE-473E-FBB0-A850F09C2349}"/>
          </ac:spMkLst>
        </pc:spChg>
      </pc:sldChg>
      <pc:sldChg chg="modSp add mod">
        <pc:chgData name="Anna Steinbauer" userId="aa9e69c0-640f-4dee-88df-45dd0169f62d" providerId="ADAL" clId="{C7D9EFFB-4658-434D-A3C6-BA8E1F0B213D}" dt="2025-06-30T13:52:39.341" v="337" actId="20577"/>
        <pc:sldMkLst>
          <pc:docMk/>
          <pc:sldMk cId="1366387304" sldId="321"/>
        </pc:sldMkLst>
        <pc:spChg chg="mod">
          <ac:chgData name="Anna Steinbauer" userId="aa9e69c0-640f-4dee-88df-45dd0169f62d" providerId="ADAL" clId="{C7D9EFFB-4658-434D-A3C6-BA8E1F0B213D}" dt="2025-06-30T13:52:26.920" v="310" actId="20577"/>
          <ac:spMkLst>
            <pc:docMk/>
            <pc:sldMk cId="1366387304" sldId="321"/>
            <ac:spMk id="2" creationId="{87F3ABE9-4E34-D336-37A6-DDE06C3B2F14}"/>
          </ac:spMkLst>
        </pc:spChg>
        <pc:spChg chg="mod">
          <ac:chgData name="Anna Steinbauer" userId="aa9e69c0-640f-4dee-88df-45dd0169f62d" providerId="ADAL" clId="{C7D9EFFB-4658-434D-A3C6-BA8E1F0B213D}" dt="2025-06-30T13:52:39.341" v="337" actId="20577"/>
          <ac:spMkLst>
            <pc:docMk/>
            <pc:sldMk cId="1366387304" sldId="321"/>
            <ac:spMk id="3" creationId="{E6A05D58-3698-3891-6CFF-7CA68C612666}"/>
          </ac:spMkLst>
        </pc:spChg>
      </pc:sldChg>
    </pc:docChg>
  </pc:docChgLst>
  <pc:docChgLst>
    <pc:chgData name="Anna Steinbauer" userId="aa9e69c0-640f-4dee-88df-45dd0169f62d" providerId="ADAL" clId="{1613E365-0249-4454-9749-F92E06C37690}"/>
  </pc:docChgLst>
  <pc:docChgLst>
    <pc:chgData name="Philipp Ringswirth" userId="789ddbea-5776-41ae-8246-72ec835be84b" providerId="ADAL" clId="{F6E12962-8D7F-400A-969A-9DBB6711211B}"/>
  </pc:docChgLst>
  <pc:docChgLst>
    <pc:chgData name="Anna Steinbauer" userId="aa9e69c0-640f-4dee-88df-45dd0169f62d" providerId="ADAL" clId="{46A8AAAA-A10F-4EBF-8673-B3B7C5E3FC76}"/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Shape 35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57" name="Shape 35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6512825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9.png"/><Relationship Id="rId3" Type="http://schemas.openxmlformats.org/officeDocument/2006/relationships/image" Target="../media/image12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11.png"/><Relationship Id="rId10" Type="http://schemas.openxmlformats.org/officeDocument/2006/relationships/image" Target="../media/image25.png"/><Relationship Id="rId4" Type="http://schemas.openxmlformats.org/officeDocument/2006/relationships/image" Target="../media/image2.png"/><Relationship Id="rId9" Type="http://schemas.openxmlformats.org/officeDocument/2006/relationships/image" Target="../media/image24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1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42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1215" y="1686080"/>
            <a:ext cx="5654797" cy="393705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 cap="all">
                <a:solidFill>
                  <a:srgbClr val="8D82B1"/>
                </a:solidFill>
              </a:defRPr>
            </a:lvl1pPr>
            <a:lvl2pPr marL="660400" indent="-2032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44" name="Textplatzhalter 7"/>
          <p:cNvSpPr txBox="1"/>
          <p:nvPr/>
        </p:nvSpPr>
        <p:spPr>
          <a:xfrm>
            <a:off x="442852" y="2186503"/>
            <a:ext cx="5653142" cy="424409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45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6615052" y="5039357"/>
            <a:ext cx="5057565" cy="1391242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4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55" name="Grafik 20" descr="Grafik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Grafik 12" descr="Grafi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278511">
            <a:off x="4388570" y="4026923"/>
            <a:ext cx="508562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Rechteck 1"/>
          <p:cNvSpPr txBox="1"/>
          <p:nvPr/>
        </p:nvSpPr>
        <p:spPr>
          <a:xfrm>
            <a:off x="4751440" y="2989758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58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sp>
        <p:nvSpPr>
          <p:cNvPr id="15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92774" y="3115131"/>
            <a:ext cx="6379852" cy="14656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60" name="Bildplatzhalter 3" descr="Bildplatzhalter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3901" y="2754729"/>
            <a:ext cx="1097399" cy="1357738"/>
          </a:xfrm>
          <a:prstGeom prst="rect">
            <a:avLst/>
          </a:prstGeom>
          <a:ln w="12700">
            <a:miter lim="400000"/>
          </a:ln>
        </p:spPr>
      </p:pic>
      <p:sp>
        <p:nvSpPr>
          <p:cNvPr id="16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442852" y="4275916"/>
            <a:ext cx="3875037" cy="524409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orstand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rafik 21" descr="Grafik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70" name="Grafik 23" descr="Grafik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2853" y="4422064"/>
            <a:ext cx="5043547" cy="184582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1pPr>
            <a:lvl2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2pPr>
            <a:lvl3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3pPr>
            <a:lvl4pPr marL="1567542" indent="-195942">
              <a:lnSpc>
                <a:spcPts val="1400"/>
              </a:lnSpc>
              <a:spcBef>
                <a:spcPts val="0"/>
              </a:spcBef>
              <a:buFontTx/>
              <a:defRPr sz="1200"/>
            </a:lvl4pPr>
            <a:lvl5pPr marL="2057400" indent="-228600">
              <a:lnSpc>
                <a:spcPts val="1400"/>
              </a:lnSpc>
              <a:spcBef>
                <a:spcPts val="0"/>
              </a:spcBef>
              <a:buFontTx/>
              <a:defRPr sz="1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2" name="Rechteck 1"/>
          <p:cNvSpPr txBox="1"/>
          <p:nvPr/>
        </p:nvSpPr>
        <p:spPr>
          <a:xfrm>
            <a:off x="287388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7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74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476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75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8734" y="1859487"/>
            <a:ext cx="1899860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76" name="Textplatzhalter 7"/>
          <p:cNvSpPr txBox="1"/>
          <p:nvPr/>
        </p:nvSpPr>
        <p:spPr>
          <a:xfrm>
            <a:off x="2163030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77" name="Textplatzhalter 7"/>
          <p:cNvSpPr txBox="1"/>
          <p:nvPr/>
        </p:nvSpPr>
        <p:spPr>
          <a:xfrm>
            <a:off x="2150329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8" name="Textplatzhalter 7"/>
          <p:cNvSpPr txBox="1"/>
          <p:nvPr/>
        </p:nvSpPr>
        <p:spPr>
          <a:xfrm>
            <a:off x="2150329" y="3782981"/>
            <a:ext cx="2948045" cy="230603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9" name="Textplatzhalter 7"/>
          <p:cNvSpPr txBox="1"/>
          <p:nvPr/>
        </p:nvSpPr>
        <p:spPr>
          <a:xfrm>
            <a:off x="6876388" y="4422064"/>
            <a:ext cx="4987924" cy="1845828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4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pic>
        <p:nvPicPr>
          <p:cNvPr id="18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259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1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3520" y="1859487"/>
            <a:ext cx="1899859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82" name="Textplatzhalter 7"/>
          <p:cNvSpPr txBox="1"/>
          <p:nvPr/>
        </p:nvSpPr>
        <p:spPr>
          <a:xfrm>
            <a:off x="8457814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83" name="Textplatzhalter 7"/>
          <p:cNvSpPr txBox="1"/>
          <p:nvPr/>
        </p:nvSpPr>
        <p:spPr>
          <a:xfrm>
            <a:off x="8445113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84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445113" y="3782981"/>
            <a:ext cx="2948045" cy="230603"/>
          </a:xfrm>
          <a:prstGeom prst="rect">
            <a:avLst/>
          </a:prstGeom>
        </p:spPr>
        <p:txBody>
          <a:bodyPr anchor="ctr"/>
          <a:lstStyle/>
          <a:p>
            <a:pPr marL="0" indent="0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ADABAB"/>
                </a:solidFill>
              </a:defRPr>
            </a:pPr>
            <a:endParaRPr/>
          </a:p>
        </p:txBody>
      </p:sp>
      <p:sp>
        <p:nvSpPr>
          <p:cNvPr id="185" name="Rechteck 25"/>
          <p:cNvSpPr txBox="1"/>
          <p:nvPr/>
        </p:nvSpPr>
        <p:spPr>
          <a:xfrm>
            <a:off x="6676310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am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rafik 19" descr="Grafik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94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9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96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035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2798" y="4196803"/>
            <a:ext cx="2422713" cy="332604"/>
          </a:xfrm>
          <a:prstGeom prst="rect">
            <a:avLst/>
          </a:prstGeom>
        </p:spPr>
        <p:txBody>
          <a:bodyPr/>
          <a:lstStyle>
            <a:lvl1pPr marL="0" indent="11108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98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2529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99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7498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0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29992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201" name="Textplatzhalter 7"/>
          <p:cNvSpPr txBox="1"/>
          <p:nvPr/>
        </p:nvSpPr>
        <p:spPr>
          <a:xfrm>
            <a:off x="522798" y="4657359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2" name="Textplatzhalter 7"/>
          <p:cNvSpPr txBox="1"/>
          <p:nvPr/>
        </p:nvSpPr>
        <p:spPr>
          <a:xfrm>
            <a:off x="3408233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3" name="Textplatzhalter 7"/>
          <p:cNvSpPr txBox="1"/>
          <p:nvPr/>
        </p:nvSpPr>
        <p:spPr>
          <a:xfrm>
            <a:off x="3408233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4" name="Textplatzhalter 7"/>
          <p:cNvSpPr txBox="1"/>
          <p:nvPr/>
        </p:nvSpPr>
        <p:spPr>
          <a:xfrm>
            <a:off x="6385118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5" name="Textplatzhalter 7"/>
          <p:cNvSpPr txBox="1"/>
          <p:nvPr/>
        </p:nvSpPr>
        <p:spPr>
          <a:xfrm>
            <a:off x="6385118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6" name="Textplatzhalter 7"/>
          <p:cNvSpPr txBox="1"/>
          <p:nvPr/>
        </p:nvSpPr>
        <p:spPr>
          <a:xfrm>
            <a:off x="9270551" y="4196803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7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9270551" y="4657359"/>
            <a:ext cx="2422713" cy="332604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ngeb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Grafik 4" descr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240904"/>
            <a:ext cx="11231887" cy="75593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16" name="Textplatzhalter 2"/>
          <p:cNvSpPr txBox="1"/>
          <p:nvPr/>
        </p:nvSpPr>
        <p:spPr>
          <a:xfrm>
            <a:off x="441215" y="3791925"/>
            <a:ext cx="3464919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7" name="Textplatzhalter 7"/>
          <p:cNvSpPr txBox="1"/>
          <p:nvPr/>
        </p:nvSpPr>
        <p:spPr>
          <a:xfrm>
            <a:off x="442853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8" name="Textplatzhalter 2"/>
          <p:cNvSpPr txBox="1"/>
          <p:nvPr/>
        </p:nvSpPr>
        <p:spPr>
          <a:xfrm>
            <a:off x="4378211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9" name="Textplatzhalter 7"/>
          <p:cNvSpPr txBox="1"/>
          <p:nvPr/>
        </p:nvSpPr>
        <p:spPr>
          <a:xfrm>
            <a:off x="4379857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0" name="Textplatzhalter 2"/>
          <p:cNvSpPr txBox="1"/>
          <p:nvPr/>
        </p:nvSpPr>
        <p:spPr>
          <a:xfrm>
            <a:off x="8302514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304159" y="4585587"/>
            <a:ext cx="3463903" cy="663535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  <p:pic>
        <p:nvPicPr>
          <p:cNvPr id="222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2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wischen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Grafik 6" descr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31" name="Titeltext"/>
          <p:cNvSpPr txBox="1">
            <a:spLocks noGrp="1"/>
          </p:cNvSpPr>
          <p:nvPr>
            <p:ph type="title"/>
          </p:nvPr>
        </p:nvSpPr>
        <p:spPr>
          <a:xfrm>
            <a:off x="1524003" y="2514600"/>
            <a:ext cx="9144001" cy="1962146"/>
          </a:xfrm>
          <a:prstGeom prst="rect">
            <a:avLst/>
          </a:prstGeom>
        </p:spPr>
        <p:txBody>
          <a:bodyPr anchor="b"/>
          <a:lstStyle>
            <a:lvl1pPr>
              <a:defRPr sz="6000"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sp>
        <p:nvSpPr>
          <p:cNvPr id="23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1524003" y="4568826"/>
            <a:ext cx="9144001" cy="1655759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200"/>
            </a:lvl1pPr>
            <a:lvl2pPr marL="736600" indent="-279400" algn="ctr">
              <a:buFontTx/>
              <a:defRPr sz="2200"/>
            </a:lvl2pPr>
            <a:lvl3pPr marL="1228725" indent="-314325" algn="ctr">
              <a:buFontTx/>
              <a:defRPr sz="2200"/>
            </a:lvl3pPr>
            <a:lvl4pPr marL="1730828" indent="-359228" algn="ctr">
              <a:buFontTx/>
              <a:defRPr sz="2200"/>
            </a:lvl4pPr>
            <a:lvl5pPr marL="2247900" indent="-419100" algn="ctr">
              <a:buFontTx/>
              <a:defRPr sz="2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233" name="Grafik 5" descr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727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34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42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43" name="Grafik 16" descr="Grafik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44" name="Textebene 1…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/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4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Grafik 9" descr="Grafik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5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5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55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5183184" y="1447796"/>
            <a:ext cx="6547516" cy="489237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56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69790" y="2959098"/>
            <a:ext cx="4302235" cy="338107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257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75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76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77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2107160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7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3293000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79" name="Textplatzhalter 7"/>
          <p:cNvSpPr txBox="1"/>
          <p:nvPr/>
        </p:nvSpPr>
        <p:spPr>
          <a:xfrm>
            <a:off x="6686850" y="2556835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80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407998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81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487386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2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3053683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3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619980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4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4186277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9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95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1793997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9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2979836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97" name="Textplatzhalter 7"/>
          <p:cNvSpPr txBox="1"/>
          <p:nvPr/>
        </p:nvSpPr>
        <p:spPr>
          <a:xfrm>
            <a:off x="6686850" y="2243671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98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094834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99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174232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0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2740519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1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306817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2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3873113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303" name="Rechteck 26"/>
          <p:cNvSpPr/>
          <p:nvPr/>
        </p:nvSpPr>
        <p:spPr>
          <a:xfrm>
            <a:off x="-1" y="5156329"/>
            <a:ext cx="12191998" cy="1698297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04" name="Grafik 2" descr="Grafik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5586" y="5858771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5" name="Grafik 5" descr="Grafik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80535" y="5858771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6" name="Grafik 7" descr="Grafik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91022" y="5870356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7" name="Grafik 9" descr="Grafik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38164" y="5861953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08" name="Grafik 11" descr="Grafik 1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63492" y="5869451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09" name="Grafik 23" descr="Grafik 2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556525" y="583145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10" name="Grafik 25" descr="Grafik 2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777721" y="5863552"/>
            <a:ext cx="1010998" cy="235440"/>
          </a:xfrm>
          <a:prstGeom prst="rect">
            <a:avLst/>
          </a:prstGeom>
          <a:ln w="12700">
            <a:miter lim="400000"/>
          </a:ln>
        </p:spPr>
      </p:pic>
      <p:sp>
        <p:nvSpPr>
          <p:cNvPr id="31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Titeltext"/>
          <p:cNvSpPr txBox="1">
            <a:spLocks noGrp="1"/>
          </p:cNvSpPr>
          <p:nvPr>
            <p:ph type="title"/>
          </p:nvPr>
        </p:nvSpPr>
        <p:spPr>
          <a:xfrm>
            <a:off x="369581" y="1696037"/>
            <a:ext cx="7355836" cy="2697480"/>
          </a:xfrm>
          <a:prstGeom prst="rect">
            <a:avLst/>
          </a:prstGeom>
        </p:spPr>
        <p:txBody>
          <a:bodyPr/>
          <a:lstStyle>
            <a:lvl1pPr algn="l">
              <a:defRPr sz="55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2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462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8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Wichti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Titel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31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lem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6" name="Grafik 8" descr="Grafik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7455" y="638178"/>
            <a:ext cx="755935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27" name="Grafik 9" descr="Grafik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278511">
            <a:off x="317616" y="5308181"/>
            <a:ext cx="508563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328" name="Rechteck 10"/>
          <p:cNvSpPr txBox="1"/>
          <p:nvPr/>
        </p:nvSpPr>
        <p:spPr>
          <a:xfrm>
            <a:off x="680476" y="4271016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329" name="Rechteck 1"/>
          <p:cNvSpPr/>
          <p:nvPr/>
        </p:nvSpPr>
        <p:spPr>
          <a:xfrm>
            <a:off x="4133589" y="752816"/>
            <a:ext cx="701455" cy="701455"/>
          </a:xfrm>
          <a:prstGeom prst="rect">
            <a:avLst/>
          </a:prstGeom>
          <a:solidFill>
            <a:srgbClr val="ADABA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0" name="Rechteck 7"/>
          <p:cNvSpPr/>
          <p:nvPr/>
        </p:nvSpPr>
        <p:spPr>
          <a:xfrm>
            <a:off x="3269289" y="1592052"/>
            <a:ext cx="701455" cy="701455"/>
          </a:xfrm>
          <a:prstGeom prst="rect">
            <a:avLst/>
          </a:prstGeom>
          <a:solidFill>
            <a:srgbClr val="8D82B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1" name="Rechteck 11"/>
          <p:cNvSpPr/>
          <p:nvPr/>
        </p:nvSpPr>
        <p:spPr>
          <a:xfrm>
            <a:off x="4997880" y="752816"/>
            <a:ext cx="701455" cy="701455"/>
          </a:xfrm>
          <a:prstGeom prst="rect">
            <a:avLst/>
          </a:prstGeom>
          <a:solidFill>
            <a:srgbClr val="E7E6E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2" name="Rechteck 12"/>
          <p:cNvSpPr/>
          <p:nvPr/>
        </p:nvSpPr>
        <p:spPr>
          <a:xfrm>
            <a:off x="4133589" y="1592052"/>
            <a:ext cx="701455" cy="701455"/>
          </a:xfrm>
          <a:prstGeom prst="rect">
            <a:avLst/>
          </a:prstGeom>
          <a:solidFill>
            <a:srgbClr val="BEBFD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3" name="Rechteck 13"/>
          <p:cNvSpPr/>
          <p:nvPr/>
        </p:nvSpPr>
        <p:spPr>
          <a:xfrm>
            <a:off x="3269289" y="2406243"/>
            <a:ext cx="701455" cy="701455"/>
          </a:xfrm>
          <a:prstGeom prst="rect">
            <a:avLst/>
          </a:prstGeom>
          <a:solidFill>
            <a:srgbClr val="31315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4" name="Rechteck 14"/>
          <p:cNvSpPr/>
          <p:nvPr/>
        </p:nvSpPr>
        <p:spPr>
          <a:xfrm>
            <a:off x="4146117" y="2406243"/>
            <a:ext cx="701455" cy="701455"/>
          </a:xfrm>
          <a:prstGeom prst="rect">
            <a:avLst/>
          </a:prstGeom>
          <a:solidFill>
            <a:srgbClr val="C3CDD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5" name="Rechteck 15"/>
          <p:cNvSpPr/>
          <p:nvPr/>
        </p:nvSpPr>
        <p:spPr>
          <a:xfrm>
            <a:off x="4972835" y="1592052"/>
            <a:ext cx="701455" cy="701455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6" name="Rechteck 16"/>
          <p:cNvSpPr/>
          <p:nvPr/>
        </p:nvSpPr>
        <p:spPr>
          <a:xfrm>
            <a:off x="3281817" y="752816"/>
            <a:ext cx="701455" cy="701455"/>
          </a:xfrm>
          <a:prstGeom prst="rect">
            <a:avLst/>
          </a:prstGeom>
          <a:solidFill>
            <a:srgbClr val="484848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7" name="Rechteck 17"/>
          <p:cNvSpPr/>
          <p:nvPr/>
        </p:nvSpPr>
        <p:spPr>
          <a:xfrm>
            <a:off x="3269289" y="3232960"/>
            <a:ext cx="701455" cy="701455"/>
          </a:xfrm>
          <a:prstGeom prst="rect">
            <a:avLst/>
          </a:prstGeom>
          <a:solidFill>
            <a:srgbClr val="EA4E6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8" name="Rechteck 18"/>
          <p:cNvSpPr/>
          <p:nvPr/>
        </p:nvSpPr>
        <p:spPr>
          <a:xfrm>
            <a:off x="4972835" y="2406243"/>
            <a:ext cx="701455" cy="701455"/>
          </a:xfrm>
          <a:prstGeom prst="rect">
            <a:avLst/>
          </a:prstGeom>
          <a:solidFill>
            <a:srgbClr val="D9E3E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9" name="Rechteck 19"/>
          <p:cNvSpPr txBox="1"/>
          <p:nvPr/>
        </p:nvSpPr>
        <p:spPr>
          <a:xfrm>
            <a:off x="681403" y="3485372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pic>
        <p:nvPicPr>
          <p:cNvPr id="340" name="Grafik 20" descr="Grafik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4714" y="3934424"/>
            <a:ext cx="1354154" cy="755935"/>
          </a:xfrm>
          <a:prstGeom prst="rect">
            <a:avLst/>
          </a:prstGeom>
          <a:ln w="12700">
            <a:miter lim="400000"/>
          </a:ln>
        </p:spPr>
      </p:pic>
      <p:pic>
        <p:nvPicPr>
          <p:cNvPr id="341" name="Grafik 21" descr="Grafik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2" name="Grafik 22" descr="Grafik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5586" y="6406029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3" name="Grafik 23" descr="Grafik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80535" y="6406029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4" name="Grafik 24" descr="Grafik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91022" y="6417614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45" name="Grafik 25" descr="Grafik 2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38164" y="6409211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46" name="Grafik 26" descr="Grafik 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63492" y="6416709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7" name="Grafik 27" descr="Grafik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56525" y="637871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48" name="Grafik 28" descr="Grafik 2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777721" y="6410812"/>
            <a:ext cx="1010998" cy="235440"/>
          </a:xfrm>
          <a:prstGeom prst="rect">
            <a:avLst/>
          </a:prstGeom>
          <a:ln w="12700">
            <a:miter lim="400000"/>
          </a:ln>
        </p:spPr>
      </p:pic>
      <p:pic>
        <p:nvPicPr>
          <p:cNvPr id="349" name="Grafik 3" descr="Grafik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1997" cy="1219197"/>
          </a:xfrm>
          <a:prstGeom prst="rect">
            <a:avLst/>
          </a:prstGeom>
          <a:ln w="12700">
            <a:miter lim="400000"/>
          </a:ln>
        </p:spPr>
      </p:pic>
      <p:sp>
        <p:nvSpPr>
          <p:cNvPr id="3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tart -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BE8F03DB-02A3-3B42-A458-87E8760AC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Grafik 6" descr="Ein Bild, das Text enthält.&#10;&#10;Automatisch generierte Beschreibung">
            <a:extLst>
              <a:ext uri="{FF2B5EF4-FFF2-40B4-BE49-F238E27FC236}">
                <a16:creationId xmlns:a16="http://schemas.microsoft.com/office/drawing/2014/main" id="{299A6A73-0387-E94E-9E2F-DA4AC917E49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9787" y="421148"/>
            <a:ext cx="1877455" cy="1048057"/>
          </a:xfrm>
          <a:prstGeom prst="rect">
            <a:avLst/>
          </a:prstGeom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504CC977-76AC-DE46-B4CA-3D55880FF86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9579" y="2136141"/>
            <a:ext cx="7355840" cy="1968499"/>
          </a:xfrm>
        </p:spPr>
        <p:txBody>
          <a:bodyPr lIns="0" tIns="0" rIns="0" bIns="0" anchor="ctr">
            <a:noAutofit/>
          </a:bodyPr>
          <a:lstStyle>
            <a:lvl1pPr algn="l">
              <a:defRPr sz="7000" b="1" i="0" cap="all" baseline="0">
                <a:solidFill>
                  <a:schemeClr val="bg1"/>
                </a:solidFill>
                <a:latin typeface="Lexend ExtraBold" pitchFamily="2" charset="77"/>
              </a:defRPr>
            </a:lvl1pPr>
          </a:lstStyle>
          <a:p>
            <a:r>
              <a:rPr lang="de-DE" dirty="0"/>
              <a:t>Master-</a:t>
            </a:r>
            <a:r>
              <a:rPr lang="de-DE" dirty="0" err="1"/>
              <a:t>titelformat</a:t>
            </a:r>
            <a:endParaRPr lang="de-DE" dirty="0"/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66DAB9BE-6814-8D42-A9D2-870915C73DC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69579" y="4246880"/>
            <a:ext cx="7355840" cy="314960"/>
          </a:xfrm>
        </p:spPr>
        <p:txBody>
          <a:bodyPr lIns="0" tIns="0" rIns="0" bIns="0" anchor="t">
            <a:norm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None/>
              <a:defRPr sz="1600" b="1" i="0">
                <a:latin typeface="Lexend SemiBol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01328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6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37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3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3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Kids g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7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48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4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 Kids k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8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6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Start Titelfolie 2 Ki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9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72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oh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0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81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8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8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1 spaltig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15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16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469790" y="2244439"/>
            <a:ext cx="4991217" cy="4219866"/>
          </a:xfrm>
          <a:prstGeom prst="rect">
            <a:avLst/>
          </a:prstGeom>
        </p:spPr>
        <p:txBody>
          <a:bodyPr/>
          <a:lstStyle>
            <a:lvl1pPr>
              <a:lnSpc>
                <a:spcPts val="2200"/>
              </a:lnSpc>
              <a:spcBef>
                <a:spcPts val="0"/>
              </a:spcBef>
              <a:defRPr sz="1600"/>
            </a:lvl1pPr>
            <a:lvl2pPr marL="660400" indent="-203200">
              <a:lnSpc>
                <a:spcPts val="2200"/>
              </a:lnSpc>
              <a:spcBef>
                <a:spcPts val="0"/>
              </a:spcBef>
              <a:defRPr sz="1600"/>
            </a:lvl2pPr>
            <a:lvl3pPr marL="1143000" indent="-228600">
              <a:lnSpc>
                <a:spcPts val="2200"/>
              </a:lnSpc>
              <a:spcBef>
                <a:spcPts val="0"/>
              </a:spcBef>
              <a:defRPr sz="1600"/>
            </a:lvl3pPr>
            <a:lvl4pPr marL="1632857" indent="-261257">
              <a:lnSpc>
                <a:spcPts val="2200"/>
              </a:lnSpc>
              <a:spcBef>
                <a:spcPts val="0"/>
              </a:spcBef>
              <a:defRPr sz="1600"/>
            </a:lvl4pPr>
            <a:lvl5pPr marL="2133600" indent="-304800">
              <a:lnSpc>
                <a:spcPts val="2200"/>
              </a:lnSpc>
              <a:spcBef>
                <a:spcPts val="0"/>
              </a:spcBef>
              <a:defRPr sz="16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17" name="Textplatzhalter 2"/>
          <p:cNvSpPr txBox="1"/>
          <p:nvPr/>
        </p:nvSpPr>
        <p:spPr>
          <a:xfrm>
            <a:off x="6092711" y="2244439"/>
            <a:ext cx="5607312" cy="39370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2200"/>
              </a:lnSpc>
              <a:defRPr sz="1600" b="1" cap="all">
                <a:solidFill>
                  <a:srgbClr val="8D82B1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8" name="Textplatzhalter 7"/>
          <p:cNvSpPr txBox="1"/>
          <p:nvPr/>
        </p:nvSpPr>
        <p:spPr>
          <a:xfrm>
            <a:off x="6096003" y="2802581"/>
            <a:ext cx="5605675" cy="366172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9" name="Textplatzhalter 2"/>
          <p:cNvSpPr txBox="1">
            <a:spLocks noGrp="1"/>
          </p:cNvSpPr>
          <p:nvPr>
            <p:ph type="body" sz="quarter" idx="21"/>
          </p:nvPr>
        </p:nvSpPr>
        <p:spPr>
          <a:xfrm>
            <a:off x="442852" y="1686080"/>
            <a:ext cx="5018146" cy="393705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cap="all"/>
            </a:pPr>
            <a:endParaRPr/>
          </a:p>
        </p:txBody>
      </p:sp>
      <p:sp>
        <p:nvSpPr>
          <p:cNvPr id="120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Ü 2 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28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29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3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724640"/>
            <a:ext cx="11231887" cy="75593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31" name="Textplatzhalter 7"/>
          <p:cNvSpPr txBox="1"/>
          <p:nvPr/>
        </p:nvSpPr>
        <p:spPr>
          <a:xfrm>
            <a:off x="6096003" y="2671948"/>
            <a:ext cx="5605675" cy="379235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32" name="Textplatzhalter 7"/>
          <p:cNvSpPr txBox="1">
            <a:spLocks noGrp="1"/>
          </p:cNvSpPr>
          <p:nvPr>
            <p:ph type="body" sz="half" idx="21"/>
          </p:nvPr>
        </p:nvSpPr>
        <p:spPr>
          <a:xfrm>
            <a:off x="444497" y="2671948"/>
            <a:ext cx="5016500" cy="3792356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3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5" descr="Grafik 5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rot="10799991">
            <a:off x="-10" y="68"/>
            <a:ext cx="12191997" cy="6857864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eltext"/>
          <p:cNvSpPr txBox="1">
            <a:spLocks noGrp="1"/>
          </p:cNvSpPr>
          <p:nvPr>
            <p:ph type="title"/>
          </p:nvPr>
        </p:nvSpPr>
        <p:spPr>
          <a:xfrm>
            <a:off x="469781" y="1712779"/>
            <a:ext cx="11202836" cy="34886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ctr">
            <a:normAutofit/>
          </a:bodyPr>
          <a:lstStyle/>
          <a:p>
            <a:r>
              <a:t>Titeltext</a:t>
            </a:r>
          </a:p>
        </p:txBody>
      </p:sp>
      <p:pic>
        <p:nvPicPr>
          <p:cNvPr id="4" name="Grafik 10" descr="Grafik 10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049670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ebene 1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algn="r"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9" r:id="rId18"/>
    <p:sldLayoutId id="2147483670" r:id="rId19"/>
    <p:sldLayoutId id="2147483671" r:id="rId20"/>
    <p:sldLayoutId id="2147483672" r:id="rId21"/>
    <p:sldLayoutId id="2147483673" r:id="rId22"/>
  </p:sldLayoutIdLst>
  <p:transition spd="med"/>
  <p:txStyles>
    <p:titleStyle>
      <a:lvl1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1pPr>
      <a:lvl2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2pPr>
      <a:lvl3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3pPr>
      <a:lvl4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4pPr>
      <a:lvl5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5pPr>
      <a:lvl6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6pPr>
      <a:lvl7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7pPr>
      <a:lvl8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8pPr>
      <a:lvl9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1pPr>
      <a:lvl2pPr marL="711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2pPr>
      <a:lvl3pPr marL="1200150" marR="0" indent="-28575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3pPr>
      <a:lvl4pPr marL="1698171" marR="0" indent="-326571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4pPr>
      <a:lvl5pPr marL="2209800" marR="0" indent="-381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5pPr>
      <a:lvl6pPr marL="25400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6pPr>
      <a:lvl7pPr marL="2997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7pPr>
      <a:lvl8pPr marL="34544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8pPr>
      <a:lvl9pPr marL="39116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Titel 1"/>
          <p:cNvSpPr txBox="1">
            <a:spLocks noGrp="1"/>
          </p:cNvSpPr>
          <p:nvPr>
            <p:ph type="title"/>
          </p:nvPr>
        </p:nvSpPr>
        <p:spPr>
          <a:xfrm>
            <a:off x="369582" y="2136138"/>
            <a:ext cx="7355834" cy="1968502"/>
          </a:xfrm>
          <a:prstGeom prst="rect">
            <a:avLst/>
          </a:prstGeom>
        </p:spPr>
        <p:txBody>
          <a:bodyPr/>
          <a:lstStyle/>
          <a:p>
            <a:pPr defTabSz="877823">
              <a:defRPr sz="6719"/>
            </a:pPr>
            <a:r>
              <a:t>Los </a:t>
            </a:r>
            <a:br/>
            <a:r>
              <a:t>Geht’s!</a:t>
            </a:r>
          </a:p>
        </p:txBody>
      </p:sp>
      <p:sp>
        <p:nvSpPr>
          <p:cNvPr id="360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3640443" cy="68707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/>
          <a:p>
            <a:pPr>
              <a:defRPr sz="1300"/>
            </a:pPr>
            <a:r>
              <a:rPr lang="de-DE" dirty="0"/>
              <a:t>Selbstgesteuertes Lernen:</a:t>
            </a:r>
          </a:p>
          <a:p>
            <a:pPr>
              <a:defRPr sz="1300"/>
            </a:pPr>
            <a:r>
              <a:rPr lang="de-DE" dirty="0"/>
              <a:t>Globales Miteinander</a:t>
            </a:r>
            <a:endParaRPr dirty="0"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NGOS II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</a:t>
            </a:r>
            <a:r>
              <a:rPr lang="de-DE" sz="3000" dirty="0">
                <a:latin typeface="Arial" panose="020B0604020202020204" pitchFamily="34" charset="0"/>
              </a:rPr>
              <a:t>NGOs setzen sich in verschiedenen Bereichen ein.</a:t>
            </a:r>
            <a:r>
              <a:rPr lang="de-AT" sz="3000" dirty="0">
                <a:latin typeface="Arial" panose="020B0604020202020204" pitchFamily="34" charset="0"/>
              </a:rPr>
              <a:t>“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2400" i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Umweltschutz, Menschenrechte, Tierschutz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140CBFB-7384-7722-C01C-1995D60C56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0259098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Staatenbündnisse I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</a:t>
            </a:r>
            <a:r>
              <a:rPr lang="de-DE" sz="3000" dirty="0">
                <a:latin typeface="Arial" panose="020B0604020202020204" pitchFamily="34" charset="0"/>
              </a:rPr>
              <a:t>Staatenbündnisse verfolgen immer ein bestimmtes Ziel bzw. bestimmte Ziele.</a:t>
            </a:r>
            <a:r>
              <a:rPr lang="de-AT" sz="3000" dirty="0">
                <a:latin typeface="Arial" panose="020B0604020202020204" pitchFamily="34" charset="0"/>
              </a:rPr>
              <a:t>“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DE" sz="2400" i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Frieden, Handel, Umweltschutz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36FECDB-8BED-36C7-C5E7-E380D828B4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03387550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Staatenbündnisse II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</a:t>
            </a:r>
            <a:r>
              <a:rPr lang="de-DE" sz="3000" dirty="0">
                <a:latin typeface="Arial" panose="020B0604020202020204" pitchFamily="34" charset="0"/>
              </a:rPr>
              <a:t>Die EU ist ein Beispiel für ein Staatenbündnis, das in vielen Bereichen zusammenarbeitet.</a:t>
            </a:r>
            <a:r>
              <a:rPr lang="de-AT" sz="3000" dirty="0">
                <a:latin typeface="Arial" panose="020B0604020202020204" pitchFamily="34" charset="0"/>
              </a:rPr>
              <a:t>“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DE" sz="2400" i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Euro, Politik, Grenzen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F990D41-EF65-6BF5-0B0A-2159F1BC13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6588462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Herausforderungen &amp; Chancen I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</a:t>
            </a:r>
            <a:r>
              <a:rPr lang="de-DE" sz="3000" dirty="0">
                <a:latin typeface="Arial" panose="020B0604020202020204" pitchFamily="34" charset="0"/>
              </a:rPr>
              <a:t>Die Globalisierung hält für die unterschiedlichen </a:t>
            </a:r>
            <a:r>
              <a:rPr lang="de-DE" sz="3000" dirty="0" err="1">
                <a:latin typeface="Arial" panose="020B0604020202020204" pitchFamily="34" charset="0"/>
              </a:rPr>
              <a:t>Akteur:innen</a:t>
            </a:r>
            <a:r>
              <a:rPr lang="de-DE" sz="3000" dirty="0">
                <a:latin typeface="Arial" panose="020B0604020202020204" pitchFamily="34" charset="0"/>
              </a:rPr>
              <a:t> verschiedene Herausforderungen bereit.</a:t>
            </a:r>
            <a:r>
              <a:rPr lang="de-AT" sz="3000" dirty="0">
                <a:latin typeface="Arial" panose="020B0604020202020204" pitchFamily="34" charset="0"/>
              </a:rPr>
              <a:t>“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DE" sz="2400" i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Konkurrenz, abwandern, Rohstoffe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F990D41-EF65-6BF5-0B0A-2159F1BC13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40431163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Herausforderungen &amp; Chancen II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</a:t>
            </a:r>
            <a:r>
              <a:rPr lang="de-DE" sz="3000" dirty="0">
                <a:latin typeface="Arial" panose="020B0604020202020204" pitchFamily="34" charset="0"/>
              </a:rPr>
              <a:t>Die Globalisierung hält für die unterschiedlichen </a:t>
            </a:r>
            <a:r>
              <a:rPr lang="de-DE" sz="3000" dirty="0" err="1">
                <a:latin typeface="Arial" panose="020B0604020202020204" pitchFamily="34" charset="0"/>
              </a:rPr>
              <a:t>Akteur:innen</a:t>
            </a:r>
            <a:r>
              <a:rPr lang="de-DE" sz="3000" dirty="0">
                <a:latin typeface="Arial" panose="020B0604020202020204" pitchFamily="34" charset="0"/>
              </a:rPr>
              <a:t> verschiedene Chancen bereit.</a:t>
            </a:r>
            <a:r>
              <a:rPr lang="de-AT" sz="3000" dirty="0">
                <a:latin typeface="Arial" panose="020B0604020202020204" pitchFamily="34" charset="0"/>
              </a:rPr>
              <a:t>“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DE" sz="2400" i="1" dirty="0" err="1">
                <a:effectLst/>
                <a:latin typeface="Arial" panose="020B0604020202020204" pitchFamily="34" charset="0"/>
                <a:ea typeface="Arial" panose="020B0604020202020204" pitchFamily="34" charset="0"/>
              </a:rPr>
              <a:t>Kund:innen</a:t>
            </a:r>
            <a:r>
              <a:rPr lang="de-DE" sz="2400" i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, Lösungen, Regeln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7A66C3B-C62A-CC36-60BC-77E20D4F5C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11005020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77CB40-CB70-003B-202D-371C1D2468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8411E50-A6AC-3E3F-DF97-E0900A2D72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Kooperation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5CA5978-D367-502F-8E57-50FA1B9242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</a:t>
            </a:r>
            <a:r>
              <a:rPr lang="de-DE" sz="3000" dirty="0">
                <a:latin typeface="Arial" panose="020B0604020202020204" pitchFamily="34" charset="0"/>
              </a:rPr>
              <a:t>Ein Beispiel für Kooperation auf globaler Ebene sind Abkommen.</a:t>
            </a:r>
            <a:r>
              <a:rPr lang="de-AT" sz="3000" dirty="0">
                <a:latin typeface="Arial" panose="020B0604020202020204" pitchFamily="34" charset="0"/>
              </a:rPr>
              <a:t>“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DE" sz="2400" i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Politik, Handel, bilateral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7AF7791-EE5C-7800-19DB-C9DF242289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6633169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820CC7-F9BC-A6C2-1E30-7D2E608750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87D262D-AFF9-9C55-3006-9604083252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Konkurrenz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92D1290-66DE-473E-FBB0-A850F09C23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</a:t>
            </a:r>
            <a:r>
              <a:rPr lang="de-DE" sz="3000" dirty="0">
                <a:latin typeface="Arial" panose="020B0604020202020204" pitchFamily="34" charset="0"/>
              </a:rPr>
              <a:t>Ein Beispiel für Konkurrenz auf globaler Ebene sind Zölle.</a:t>
            </a:r>
            <a:r>
              <a:rPr lang="de-AT" sz="3000" dirty="0">
                <a:latin typeface="Arial" panose="020B0604020202020204" pitchFamily="34" charset="0"/>
              </a:rPr>
              <a:t>“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DE" sz="2400" i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Kosten</a:t>
            </a:r>
            <a:r>
              <a:rPr lang="de-DE" sz="2400" i="1">
                <a:effectLst/>
                <a:latin typeface="Arial" panose="020B0604020202020204" pitchFamily="34" charset="0"/>
                <a:ea typeface="Arial" panose="020B0604020202020204" pitchFamily="34" charset="0"/>
              </a:rPr>
              <a:t>, schützen, </a:t>
            </a:r>
            <a:r>
              <a:rPr lang="de-DE" sz="2400" i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Import/Export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8387297-6A66-FA48-557B-3C560FE312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8260675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403C1E-41FF-2765-B945-3A9EC78C3A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7F3ABE9-4E34-D336-37A6-DDE06C3B2F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Nachhaltigkeit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6A05D58-3698-3891-6CFF-7CA68C6126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</a:t>
            </a:r>
            <a:r>
              <a:rPr lang="de-DE" sz="3000" dirty="0">
                <a:latin typeface="Arial" panose="020B0604020202020204" pitchFamily="34" charset="0"/>
              </a:rPr>
              <a:t>Nachhaltigkeit ist im Hinblick auf die Globalisierung essenziell und bezieht sich auf mehrere Bereiche.</a:t>
            </a:r>
            <a:r>
              <a:rPr lang="de-AT" sz="3000" dirty="0">
                <a:latin typeface="Arial" panose="020B0604020202020204" pitchFamily="34" charset="0"/>
              </a:rPr>
              <a:t>“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DE" sz="2400" i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Umwelt, Wirtschaft</a:t>
            </a:r>
            <a:r>
              <a:rPr lang="de-DE" sz="2400" i="1">
                <a:effectLst/>
                <a:latin typeface="Arial" panose="020B0604020202020204" pitchFamily="34" charset="0"/>
                <a:ea typeface="Arial" panose="020B0604020202020204" pitchFamily="34" charset="0"/>
              </a:rPr>
              <a:t>, Menschen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2F8E47B-420F-77F2-D0E9-ABDADA8683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6387304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AC82F56-87DD-1425-FF1B-3709EFA4AB0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Reflexion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2B78BA2-7A20-0BC1-72A4-C1286157D8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/>
              <a:t>Rückblick &amp; Ausblick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4930063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A093F59-0F7C-116D-BE04-9A8B094C1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Learnings</a:t>
            </a:r>
            <a:r>
              <a:rPr lang="de-DE" dirty="0"/>
              <a:t> festhalten</a:t>
            </a:r>
            <a:endParaRPr lang="de-AT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9232697-C083-E8B6-3C47-B84A1DCB0B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Hat dir die Arbeitsweise gefallen? Hat das selbstständige Lernen Spaß gemacht?</a:t>
            </a:r>
          </a:p>
          <a:p>
            <a:r>
              <a:rPr lang="de-AT" dirty="0"/>
              <a:t>Was ist besonders gut gelungen und dir leichtgefallen? </a:t>
            </a:r>
          </a:p>
          <a:p>
            <a:r>
              <a:rPr lang="de-AT" dirty="0"/>
              <a:t>Was war herausfordernd? Was würdest du beim nächsten Mal anders machen? </a:t>
            </a:r>
          </a:p>
          <a:p>
            <a:r>
              <a:rPr lang="de-AT" dirty="0"/>
              <a:t>Konntest du die gesetzten Ziele erreichen? Warum/warum nicht?</a:t>
            </a:r>
          </a:p>
          <a:p>
            <a:r>
              <a:rPr lang="de-AT" dirty="0"/>
              <a:t>Welche Tipps möchtest du den anderen mitgeben?</a:t>
            </a:r>
          </a:p>
          <a:p>
            <a:r>
              <a:rPr lang="de-AT" dirty="0"/>
              <a:t>Was wollen wir als Gruppe beim nächsten Mal wieder genau so machen? Was wollen wir als Gruppe beim nächsten Mal anders machen?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C9F8C50-2360-8B77-6096-0005AB4BE5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7557089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Wiederholung</a:t>
            </a:r>
            <a:endParaRPr dirty="0"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Sätze erklären</a:t>
            </a:r>
            <a:endParaRPr dirty="0"/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A093F59-0F7C-116D-BE04-9A8B094C1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Unsere Ziele für das nächste mal</a:t>
            </a:r>
            <a:endParaRPr lang="de-AT" dirty="0"/>
          </a:p>
        </p:txBody>
      </p:sp>
      <p:pic>
        <p:nvPicPr>
          <p:cNvPr id="5" name="Inhaltsplatzhalter 4" descr="Ein Bild, das Text enthält.&#10;&#10;Automatisch generierte Beschreibung">
            <a:extLst>
              <a:ext uri="{FF2B5EF4-FFF2-40B4-BE49-F238E27FC236}">
                <a16:creationId xmlns:a16="http://schemas.microsoft.com/office/drawing/2014/main" id="{3B329FC9-5AA6-C5CF-DF03-16F13413D1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729906" y="2171945"/>
            <a:ext cx="3230550" cy="4378325"/>
          </a:xfr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F3AC7A4D-326E-232A-E06E-BFBEBD991929}"/>
              </a:ext>
            </a:extLst>
          </p:cNvPr>
          <p:cNvSpPr txBox="1"/>
          <p:nvPr/>
        </p:nvSpPr>
        <p:spPr>
          <a:xfrm>
            <a:off x="469787" y="1417859"/>
            <a:ext cx="8260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…</a:t>
            </a:r>
            <a:endParaRPr lang="de-AT" dirty="0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E94D15B1-6822-83CA-A73A-08AA40E49D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48824029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Anhang</a:t>
            </a:r>
            <a:endParaRPr dirty="0"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38395410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Titel 2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Bilder</a:t>
            </a:r>
            <a:endParaRPr dirty="0"/>
          </a:p>
        </p:txBody>
      </p:sp>
      <p:sp>
        <p:nvSpPr>
          <p:cNvPr id="487" name="Inhaltsplatzhalter 4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/>
          <a:p>
            <a:pPr marL="0" indent="0">
              <a:lnSpc>
                <a:spcPct val="120000"/>
              </a:lnSpc>
              <a:buSzTx/>
              <a:buNone/>
            </a:pPr>
            <a:r>
              <a:rPr lang="de-DE" b="1" dirty="0"/>
              <a:t>Alle Bilder sowie andere Medien (z. B. Videos) sind aus der Lizenz ausgenommen</a:t>
            </a:r>
            <a:r>
              <a:rPr lang="de-DE" dirty="0"/>
              <a:t>. </a:t>
            </a:r>
            <a:br>
              <a:rPr lang="de-DE" dirty="0"/>
            </a:br>
            <a:r>
              <a:rPr lang="de-DE" dirty="0"/>
              <a:t>Wenn nicht anders angegeben, handelt es sich um </a:t>
            </a:r>
            <a:r>
              <a:rPr lang="de-DE"/>
              <a:t>eigene Darstellungen.</a:t>
            </a:r>
            <a:endParaRPr lang="de-DE" dirty="0"/>
          </a:p>
        </p:txBody>
      </p:sp>
      <p:sp>
        <p:nvSpPr>
          <p:cNvPr id="488" name="Foliennummernplatzhalter 1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22</a:t>
            </a:fld>
            <a:endParaRPr/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559A9A-6020-027C-F0D8-12AA02DD6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Impressum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458406A-D156-7B30-F971-7443E33ECA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1271" y="5423636"/>
            <a:ext cx="11280131" cy="903083"/>
          </a:xfrm>
        </p:spPr>
        <p:txBody>
          <a:bodyPr lIns="0" tIns="0" rIns="0" bIns="0" anchor="t">
            <a:normAutofit/>
          </a:bodyPr>
          <a:lstStyle/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Bei einer Weiterverwendung sollen folgende Angaben gemacht werden:</a:t>
            </a: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/>
                <a:ea typeface="Arial" panose="020B0604020202020204" pitchFamily="34" charset="0"/>
              </a:rPr>
              <a:t>Stiftung Wirtschaftsbildung (2025) Selbstgesteuertes Lernen: Globales Miteinander. Power-Point-Präsentation. CC BY NC SA 4.0.</a:t>
            </a:r>
            <a:endParaRPr lang="de-AT" sz="1200" dirty="0">
              <a:latin typeface="Arial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endParaRPr lang="de-AT" sz="3200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de-AT" dirty="0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B62C0277-D86A-A322-C8FE-0CEBDB8F2B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r="35457" b="64620"/>
          <a:stretch/>
        </p:blipFill>
        <p:spPr>
          <a:xfrm>
            <a:off x="450569" y="1600199"/>
            <a:ext cx="6703163" cy="3657601"/>
          </a:xfrm>
          <a:prstGeom prst="rect">
            <a:avLst/>
          </a:prstGeom>
        </p:spPr>
      </p:pic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C6EA999D-D688-BF3B-925A-B85B728A5D23}"/>
              </a:ext>
            </a:extLst>
          </p:cNvPr>
          <p:cNvSpPr/>
          <p:nvPr/>
        </p:nvSpPr>
        <p:spPr>
          <a:xfrm>
            <a:off x="469791" y="5666426"/>
            <a:ext cx="8908125" cy="394131"/>
          </a:xfrm>
          <a:prstGeom prst="roundRect">
            <a:avLst>
              <a:gd name="adj" fmla="val 5914"/>
            </a:avLst>
          </a:prstGeom>
          <a:noFill/>
          <a:ln w="19050" cap="flat" cmpd="sng" algn="ctr">
            <a:solidFill>
              <a:srgbClr val="8D82B1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858717602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20CADF-E923-A40C-3B1C-E7462CA1FD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Ergebnissicherung in Gruppen</a:t>
            </a:r>
            <a:endParaRPr lang="de-AT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3FA9199-8CF4-1053-000F-3F83B6282D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569" y="1793174"/>
            <a:ext cx="11280131" cy="4221546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de-DE" dirty="0"/>
              <a:t>Jede Gruppe bekommt ein paar Sätze. Eure Aufgabe ist es, eure Sätze zu </a:t>
            </a:r>
            <a:r>
              <a:rPr lang="de-DE" b="1" dirty="0"/>
              <a:t>verstehen und zu erklären</a:t>
            </a:r>
            <a:r>
              <a:rPr lang="de-DE" dirty="0"/>
              <a:t>. Dann </a:t>
            </a:r>
            <a:r>
              <a:rPr lang="de-DE" b="1" dirty="0"/>
              <a:t>präsentiert</a:t>
            </a:r>
            <a:r>
              <a:rPr lang="de-DE" dirty="0"/>
              <a:t> ihr eure Erklärung den anderen Gruppen. </a:t>
            </a:r>
          </a:p>
          <a:p>
            <a:pPr marL="0" indent="0">
              <a:lnSpc>
                <a:spcPct val="100000"/>
              </a:lnSpc>
              <a:buNone/>
            </a:pPr>
            <a:endParaRPr lang="de-DE" dirty="0"/>
          </a:p>
          <a:p>
            <a:pPr marL="0" indent="0">
              <a:lnSpc>
                <a:spcPct val="100000"/>
              </a:lnSpc>
              <a:buNone/>
            </a:pPr>
            <a:r>
              <a:rPr lang="de-DE" u="sng" dirty="0"/>
              <a:t>Ablauf</a:t>
            </a:r>
            <a:r>
              <a:rPr lang="de-DE" dirty="0"/>
              <a:t>: </a:t>
            </a:r>
          </a:p>
          <a:p>
            <a:pPr>
              <a:lnSpc>
                <a:spcPct val="100000"/>
              </a:lnSpc>
            </a:pPr>
            <a:r>
              <a:rPr lang="de-DE" b="1" dirty="0"/>
              <a:t>Lest</a:t>
            </a:r>
            <a:r>
              <a:rPr lang="de-DE" dirty="0"/>
              <a:t> euch die Sätze genau </a:t>
            </a:r>
            <a:r>
              <a:rPr lang="de-DE" b="1" dirty="0"/>
              <a:t>durch</a:t>
            </a:r>
            <a:r>
              <a:rPr lang="de-DE" dirty="0"/>
              <a:t>.</a:t>
            </a:r>
          </a:p>
          <a:p>
            <a:pPr>
              <a:lnSpc>
                <a:spcPct val="100000"/>
              </a:lnSpc>
            </a:pPr>
            <a:r>
              <a:rPr lang="de-DE" b="1" dirty="0"/>
              <a:t>Überlegt </a:t>
            </a:r>
            <a:r>
              <a:rPr lang="de-DE" dirty="0"/>
              <a:t>gemeinsam, was ihr zu diesem Thema gelernt habt. Was bedeuten die Sätze? Was bedeuten die einzelnen Wörter?</a:t>
            </a:r>
          </a:p>
          <a:p>
            <a:pPr>
              <a:lnSpc>
                <a:spcPct val="100000"/>
              </a:lnSpc>
            </a:pPr>
            <a:r>
              <a:rPr lang="de-DE" b="1" dirty="0"/>
              <a:t>Redet</a:t>
            </a:r>
            <a:r>
              <a:rPr lang="de-DE" dirty="0"/>
              <a:t> über die Sätze, bis ihr das Gefühl habt, dass </a:t>
            </a:r>
            <a:r>
              <a:rPr lang="de-DE" dirty="0" err="1"/>
              <a:t>jede:r</a:t>
            </a:r>
            <a:r>
              <a:rPr lang="de-DE" dirty="0"/>
              <a:t> von euch gut erklären kann, was gemeint ist. </a:t>
            </a:r>
            <a:r>
              <a:rPr lang="de-AT" dirty="0"/>
              <a:t>Versucht bei eurer Erklärung auch die vorgeschlagenen Wörter zu verwenden. </a:t>
            </a:r>
          </a:p>
          <a:p>
            <a:pPr>
              <a:lnSpc>
                <a:spcPct val="100000"/>
              </a:lnSpc>
            </a:pPr>
            <a:r>
              <a:rPr lang="de-AT" b="1" dirty="0"/>
              <a:t>Präsentiert </a:t>
            </a:r>
            <a:r>
              <a:rPr lang="de-AT" dirty="0"/>
              <a:t>eure Erklärungen den anderen Gruppen. 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660FAA1-DE63-A2B9-96D4-9CF8F71887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5291980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Das eigene Ich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„</a:t>
            </a:r>
            <a:r>
              <a:rPr lang="de-DE" sz="3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In meinem Leben komme ich in verschiedenen Lebensbereichen mit Globalisierung in Berührung</a:t>
            </a:r>
            <a:r>
              <a:rPr lang="de-AT" sz="3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.“ 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2400" i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Online-Vernetzung, Produktauswahl, Kunst</a:t>
            </a:r>
            <a:endParaRPr lang="de-AT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7A19A2C-EBE3-E38D-8198-B3ABD7DA86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5355136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Ebenen &amp; </a:t>
            </a:r>
            <a:r>
              <a:rPr lang="de-AT" dirty="0" err="1"/>
              <a:t>Akteur:innen</a:t>
            </a:r>
            <a:r>
              <a:rPr lang="de-AT" dirty="0"/>
              <a:t> I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</a:t>
            </a:r>
            <a:r>
              <a:rPr lang="de-DE" sz="3000" dirty="0">
                <a:latin typeface="Arial" panose="020B0604020202020204" pitchFamily="34" charset="0"/>
              </a:rPr>
              <a:t>Die unterschiedlichen Maßstabsebenen beschreiben, wie sehr bestimmte </a:t>
            </a:r>
            <a:r>
              <a:rPr lang="de-DE" sz="3000" dirty="0" err="1">
                <a:latin typeface="Arial" panose="020B0604020202020204" pitchFamily="34" charset="0"/>
              </a:rPr>
              <a:t>Akteur:innen</a:t>
            </a:r>
            <a:r>
              <a:rPr lang="de-DE" sz="3000" dirty="0">
                <a:latin typeface="Arial" panose="020B0604020202020204" pitchFamily="34" charset="0"/>
              </a:rPr>
              <a:t> untereinander vernetzt sind</a:t>
            </a:r>
            <a:r>
              <a:rPr lang="de-AT" sz="3000" dirty="0">
                <a:latin typeface="Arial" panose="020B0604020202020204" pitchFamily="34" charset="0"/>
              </a:rPr>
              <a:t>.“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2400" i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lokal, national, global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85855C2-0C84-AA8B-36DA-5C919A292D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9072564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Ebenen &amp; </a:t>
            </a:r>
            <a:r>
              <a:rPr lang="de-AT" dirty="0" err="1"/>
              <a:t>Akteur:innen</a:t>
            </a:r>
            <a:r>
              <a:rPr lang="de-AT"/>
              <a:t> II</a:t>
            </a:r>
            <a:endParaRPr lang="de-AT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„</a:t>
            </a:r>
            <a:r>
              <a:rPr lang="de-DE" sz="3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Es gibt verschiedene </a:t>
            </a:r>
            <a:r>
              <a:rPr lang="de-DE" sz="3200" dirty="0" err="1">
                <a:effectLst/>
                <a:latin typeface="Arial" panose="020B0604020202020204" pitchFamily="34" charset="0"/>
                <a:ea typeface="Arial" panose="020B0604020202020204" pitchFamily="34" charset="0"/>
              </a:rPr>
              <a:t>Akteur:innen</a:t>
            </a:r>
            <a:r>
              <a:rPr lang="de-DE" sz="3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, die an der Globalisierung beteiligt sind</a:t>
            </a:r>
            <a:r>
              <a:rPr lang="de-AT" sz="3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.“ 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2400" i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Unternehmen, NGOs, Staaten</a:t>
            </a:r>
            <a:endParaRPr lang="de-AT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7A19A2C-EBE3-E38D-8198-B3ABD7DA86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2652309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Unternehmen I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</a:t>
            </a:r>
            <a:r>
              <a:rPr lang="de-DE" sz="3000" dirty="0">
                <a:latin typeface="Arial" panose="020B0604020202020204" pitchFamily="34" charset="0"/>
              </a:rPr>
              <a:t>Unternehmen können unterschiedlich stark vernetzt sein.</a:t>
            </a:r>
            <a:r>
              <a:rPr lang="de-AT" sz="3000" dirty="0">
                <a:latin typeface="Arial" panose="020B0604020202020204" pitchFamily="34" charset="0"/>
              </a:rPr>
              <a:t>“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nb-NO" sz="2400" i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lokal/global, Standorte, Kund:innen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F61C62C-A52A-679D-85AA-87B11CDD4B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4935808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Unternehmen II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</a:t>
            </a:r>
            <a:r>
              <a:rPr lang="de-DE" sz="3000" dirty="0">
                <a:latin typeface="Arial" panose="020B0604020202020204" pitchFamily="34" charset="0"/>
              </a:rPr>
              <a:t>Unternehmen spielen eine wichtige Rolle bei der Globalisierung.</a:t>
            </a:r>
            <a:r>
              <a:rPr lang="de-AT" sz="3000" dirty="0">
                <a:latin typeface="Arial" panose="020B0604020202020204" pitchFamily="34" charset="0"/>
              </a:rPr>
              <a:t>“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DE" sz="2400" i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Vernetzung, Produkte, Verantwortung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F61C62C-A52A-679D-85AA-87B11CDD4B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05133511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NGOS I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</a:t>
            </a:r>
            <a:r>
              <a:rPr lang="de-DE" sz="3000" dirty="0">
                <a:latin typeface="Arial" panose="020B0604020202020204" pitchFamily="34" charset="0"/>
              </a:rPr>
              <a:t>NGOs haben andere Ziele als Unternehmen.</a:t>
            </a:r>
            <a:r>
              <a:rPr lang="de-AT" sz="3000" dirty="0">
                <a:latin typeface="Arial" panose="020B0604020202020204" pitchFamily="34" charset="0"/>
              </a:rPr>
              <a:t>“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DE" sz="2400" i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Gewinn, Kampagnen, Aufmerksamkeit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36FECDB-8BED-36C7-C5E7-E380D828B4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9371467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799415d-695a-4815-bd71-e216a568b99c">
      <Terms xmlns="http://schemas.microsoft.com/office/infopath/2007/PartnerControls"/>
    </lcf76f155ced4ddcb4097134ff3c332f>
    <TaxCatchAll xmlns="698a1803-52f3-4d4f-bff9-093c0d5dc281" xsi:nil="true"/>
    <SharedWithUsers xmlns="698a1803-52f3-4d4f-bff9-093c0d5dc281">
      <UserInfo>
        <DisplayName/>
        <AccountId xsi:nil="true"/>
        <AccountType/>
      </UserInfo>
    </SharedWithUsers>
    <MediaLengthInSeconds xmlns="f799415d-695a-4815-bd71-e216a568b99c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95324AF558A4644A44B7A3BBA3F768F" ma:contentTypeVersion="19" ma:contentTypeDescription="Ein neues Dokument erstellen." ma:contentTypeScope="" ma:versionID="0b19a1a682f2822feb727551d897a72a">
  <xsd:schema xmlns:xsd="http://www.w3.org/2001/XMLSchema" xmlns:xs="http://www.w3.org/2001/XMLSchema" xmlns:p="http://schemas.microsoft.com/office/2006/metadata/properties" xmlns:ns2="f799415d-695a-4815-bd71-e216a568b99c" xmlns:ns3="698a1803-52f3-4d4f-bff9-093c0d5dc281" targetNamespace="http://schemas.microsoft.com/office/2006/metadata/properties" ma:root="true" ma:fieldsID="b5da3d9658db36d04995aaea354189f4" ns2:_="" ns3:_="">
    <xsd:import namespace="f799415d-695a-4815-bd71-e216a568b99c"/>
    <xsd:import namespace="698a1803-52f3-4d4f-bff9-093c0d5dc28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99415d-695a-4815-bd71-e216a568b9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20fdfe7a-b997-4e3a-99a3-6274e578001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8a1803-52f3-4d4f-bff9-093c0d5dc28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0198f83-c038-448f-a28e-b8faf4838776}" ma:internalName="TaxCatchAll" ma:showField="CatchAllData" ma:web="698a1803-52f3-4d4f-bff9-093c0d5dc28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1919BB0-C52D-4455-A8EE-29723790188E}">
  <ds:schemaRefs>
    <ds:schemaRef ds:uri="http://schemas.microsoft.com/office/2006/documentManagement/types"/>
    <ds:schemaRef ds:uri="f799415d-695a-4815-bd71-e216a568b99c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698a1803-52f3-4d4f-bff9-093c0d5dc281"/>
    <ds:schemaRef ds:uri="http://www.w3.org/XML/1998/namespace"/>
    <ds:schemaRef ds:uri="http://purl.org/dc/dcmitype/"/>
    <ds:schemaRef ds:uri="http://purl.org/dc/terms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00B669A1-19CC-4833-B2DA-9B5D87C7A7F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E80EBF0-EF14-4690-AB3E-4956576F319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799415d-695a-4815-bd71-e216a568b99c"/>
    <ds:schemaRef ds:uri="698a1803-52f3-4d4f-bff9-093c0d5dc28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591</Words>
  <Application>Microsoft Office PowerPoint</Application>
  <PresentationFormat>Breitbild</PresentationFormat>
  <Paragraphs>132</Paragraphs>
  <Slides>23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23</vt:i4>
      </vt:variant>
    </vt:vector>
  </HeadingPairs>
  <TitlesOfParts>
    <vt:vector size="30" baseType="lpstr">
      <vt:lpstr>Arial</vt:lpstr>
      <vt:lpstr>Calibri</vt:lpstr>
      <vt:lpstr>Lexend</vt:lpstr>
      <vt:lpstr>Lexend ExtraBold</vt:lpstr>
      <vt:lpstr>Lexend Medium</vt:lpstr>
      <vt:lpstr>Lexend SemiBold</vt:lpstr>
      <vt:lpstr>1_Office</vt:lpstr>
      <vt:lpstr>Los  Geht’s!</vt:lpstr>
      <vt:lpstr>Wiederholung</vt:lpstr>
      <vt:lpstr>Ergebnissicherung in Gruppen</vt:lpstr>
      <vt:lpstr>Das eigene Ich</vt:lpstr>
      <vt:lpstr>Ebenen &amp; Akteur:innen I</vt:lpstr>
      <vt:lpstr>Ebenen &amp; Akteur:innen II</vt:lpstr>
      <vt:lpstr>Unternehmen I</vt:lpstr>
      <vt:lpstr>Unternehmen II</vt:lpstr>
      <vt:lpstr>NGOS I</vt:lpstr>
      <vt:lpstr>NGOS II</vt:lpstr>
      <vt:lpstr>Staatenbündnisse I</vt:lpstr>
      <vt:lpstr>Staatenbündnisse II</vt:lpstr>
      <vt:lpstr>Herausforderungen &amp; Chancen I</vt:lpstr>
      <vt:lpstr>Herausforderungen &amp; Chancen II</vt:lpstr>
      <vt:lpstr>Kooperation</vt:lpstr>
      <vt:lpstr>Konkurrenz</vt:lpstr>
      <vt:lpstr>Nachhaltigkeit</vt:lpstr>
      <vt:lpstr>Reflexion</vt:lpstr>
      <vt:lpstr>Learnings festhalten</vt:lpstr>
      <vt:lpstr>Unsere Ziele für das nächste mal</vt:lpstr>
      <vt:lpstr>Anhang</vt:lpstr>
      <vt:lpstr>Bilder</vt:lpstr>
      <vt:lpstr>Impressum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Los  Geht’s!</dc:title>
  <cp:lastModifiedBy>User</cp:lastModifiedBy>
  <cp:revision>23</cp:revision>
  <dcterms:modified xsi:type="dcterms:W3CDTF">2025-09-05T10:52:53Z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0x010100595324AF558A4644A44B7A3BBA3F768F</vt:lpwstr>
  </property>
  <property fmtid="{D5CDD505-2E9C-101B-9397-08002B2CF9AE}" pid="3" name="MediaServiceImageTags">
    <vt:lpwstr/>
  </property>
  <property fmtid="{D5CDD505-2E9C-101B-9397-08002B2CF9AE}" pid="4" name="Order">
    <vt:r8>18950900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</Properties>
</file>